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7" r:id="rId1"/>
    <p:sldMasterId id="2147483967" r:id="rId2"/>
  </p:sldMasterIdLst>
  <p:notesMasterIdLst>
    <p:notesMasterId r:id="rId33"/>
  </p:notesMasterIdLst>
  <p:sldIdLst>
    <p:sldId id="1263" r:id="rId3"/>
    <p:sldId id="266" r:id="rId4"/>
    <p:sldId id="267" r:id="rId5"/>
    <p:sldId id="276" r:id="rId6"/>
    <p:sldId id="277" r:id="rId7"/>
    <p:sldId id="306" r:id="rId8"/>
    <p:sldId id="278" r:id="rId9"/>
    <p:sldId id="307" r:id="rId10"/>
    <p:sldId id="308" r:id="rId11"/>
    <p:sldId id="309" r:id="rId12"/>
    <p:sldId id="279" r:id="rId13"/>
    <p:sldId id="310" r:id="rId14"/>
    <p:sldId id="259" r:id="rId15"/>
    <p:sldId id="311" r:id="rId16"/>
    <p:sldId id="284" r:id="rId17"/>
    <p:sldId id="261" r:id="rId18"/>
    <p:sldId id="312" r:id="rId19"/>
    <p:sldId id="313" r:id="rId20"/>
    <p:sldId id="314" r:id="rId21"/>
    <p:sldId id="317" r:id="rId22"/>
    <p:sldId id="318" r:id="rId23"/>
    <p:sldId id="319" r:id="rId24"/>
    <p:sldId id="320" r:id="rId25"/>
    <p:sldId id="321" r:id="rId26"/>
    <p:sldId id="316" r:id="rId27"/>
    <p:sldId id="322" r:id="rId28"/>
    <p:sldId id="323" r:id="rId29"/>
    <p:sldId id="324" r:id="rId30"/>
    <p:sldId id="325" r:id="rId31"/>
    <p:sldId id="315" r:id="rId32"/>
  </p:sldIdLst>
  <p:sldSz cx="12192000" cy="6858000"/>
  <p:notesSz cx="6858000" cy="9144000"/>
  <p:custDataLst>
    <p:tags r:id="rId3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4616" autoAdjust="0"/>
  </p:normalViewPr>
  <p:slideViewPr>
    <p:cSldViewPr snapToGrid="0">
      <p:cViewPr varScale="1">
        <p:scale>
          <a:sx n="124" d="100"/>
          <a:sy n="124" d="100"/>
        </p:scale>
        <p:origin x="584" y="16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97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2E7044-5B15-FA4C-9782-C6B151F1EB7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8AA53036-4AE1-7E49-97D2-94AA00F6E751}"/>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EE51AFBC-6736-F84E-B01E-5F0EB7AD03D0}" type="datetimeFigureOut">
              <a:rPr lang="en-US"/>
              <a:pPr>
                <a:defRPr/>
              </a:pPr>
              <a:t>8/23/24</a:t>
            </a:fld>
            <a:endParaRPr lang="en-US"/>
          </a:p>
        </p:txBody>
      </p:sp>
      <p:sp>
        <p:nvSpPr>
          <p:cNvPr id="4" name="Slide Image Placeholder 3">
            <a:extLst>
              <a:ext uri="{FF2B5EF4-FFF2-40B4-BE49-F238E27FC236}">
                <a16:creationId xmlns:a16="http://schemas.microsoft.com/office/drawing/2014/main" id="{55C5920D-E95B-1B46-A8F5-40BB1238926E}"/>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011DE339-DD0D-2F48-A65E-308B602EA978}"/>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D9DED5C-BFE0-1546-AA70-83FF5B685270}"/>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4B0BEBCA-E264-5B4B-A376-4233BDA63C33}"/>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1CC06776-B046-B547-9777-FBDFF889AFA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66529" rtl="0" eaLnBrk="1" fontAlgn="auto" latinLnBrk="0" hangingPunct="1">
              <a:lnSpc>
                <a:spcPct val="100000"/>
              </a:lnSpc>
              <a:spcBef>
                <a:spcPts val="0"/>
              </a:spcBef>
              <a:spcAft>
                <a:spcPts val="0"/>
              </a:spcAft>
              <a:buClrTx/>
              <a:buSzTx/>
              <a:buFontTx/>
              <a:buNone/>
              <a:tabLst/>
              <a:defRPr/>
            </a:pPr>
            <a:fld id="{0612C5F2-1D7B-4F9C-ACBA-FAF899C5706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52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65177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B16F2183-EB4E-1148-AC95-DE5C371A30D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a:extLst>
              <a:ext uri="{FF2B5EF4-FFF2-40B4-BE49-F238E27FC236}">
                <a16:creationId xmlns:a16="http://schemas.microsoft.com/office/drawing/2014/main" id="{7439B6AE-4810-024F-B499-86E69433A1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1747" name="Slide Number Placeholder 3">
            <a:extLst>
              <a:ext uri="{FF2B5EF4-FFF2-40B4-BE49-F238E27FC236}">
                <a16:creationId xmlns:a16="http://schemas.microsoft.com/office/drawing/2014/main" id="{70A86763-68A0-DF4D-837B-BAEACEF9F17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A118B47-EF0D-8A46-86C4-3F68D3BB9F77}" type="slidenum">
              <a:rPr lang="en-US" altLang="en-US" smtClean="0"/>
              <a:pPr fontAlgn="base">
                <a:spcBef>
                  <a:spcPct val="0"/>
                </a:spcBef>
                <a:spcAft>
                  <a:spcPct val="0"/>
                </a:spcAft>
              </a:pPr>
              <a:t>19</a:t>
            </a:fld>
            <a:endParaRPr lang="en-US" altLang="en-US"/>
          </a:p>
        </p:txBody>
      </p:sp>
    </p:spTree>
    <p:extLst>
      <p:ext uri="{BB962C8B-B14F-4D97-AF65-F5344CB8AC3E}">
        <p14:creationId xmlns:p14="http://schemas.microsoft.com/office/powerpoint/2010/main" val="32851482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B687A691-28B3-053F-5871-4AA5F4800C4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C4D833EF-3F70-480F-8A93-3B447AE5D94B}" type="slidenum">
              <a:rPr lang="en-US" altLang="en-US">
                <a:latin typeface="Arial" panose="020B0604020202020204" pitchFamily="34" charset="0"/>
              </a:rPr>
              <a:pPr eaLnBrk="1" hangingPunct="1">
                <a:spcBef>
                  <a:spcPct val="0"/>
                </a:spcBef>
              </a:pPr>
              <a:t>20</a:t>
            </a:fld>
            <a:endParaRPr lang="en-US" altLang="en-US">
              <a:latin typeface="Arial" panose="020B0604020202020204" pitchFamily="34" charset="0"/>
            </a:endParaRPr>
          </a:p>
        </p:txBody>
      </p:sp>
      <p:sp>
        <p:nvSpPr>
          <p:cNvPr id="12291" name="Rectangle 2">
            <a:extLst>
              <a:ext uri="{FF2B5EF4-FFF2-40B4-BE49-F238E27FC236}">
                <a16:creationId xmlns:a16="http://schemas.microsoft.com/office/drawing/2014/main" id="{4F48E253-FDD9-728C-DBD0-ECAB0E03B1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a:extLst>
              <a:ext uri="{FF2B5EF4-FFF2-40B4-BE49-F238E27FC236}">
                <a16:creationId xmlns:a16="http://schemas.microsoft.com/office/drawing/2014/main" id="{A7DB9BAD-3DA1-42FE-D348-BA7A7E6352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 Quite often the automatic and controlled modes of social cognition work very well together. Think of the automatic pilot that flies modern airplanes,  monitoring hundreds of complex systems and adjusting instantly to changes in atmospheric conditions. The autopilot does just fine most of the time, though occasionally it is important for the human pilot to take over and fly the plane manually. Humans, too, have “automatic pilots” that monitor their environments, draw conclusions, and direct their behaviors. But we can also “override” this automatic type of thinking and analyze a situation slowly and deliberately. We will begin by examining the nature of automatic thinking.</a:t>
            </a:r>
          </a:p>
        </p:txBody>
      </p:sp>
    </p:spTree>
    <p:extLst>
      <p:ext uri="{BB962C8B-B14F-4D97-AF65-F5344CB8AC3E}">
        <p14:creationId xmlns:p14="http://schemas.microsoft.com/office/powerpoint/2010/main" val="41357802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B687A691-28B3-053F-5871-4AA5F4800C4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C4D833EF-3F70-480F-8A93-3B447AE5D94B}" type="slidenum">
              <a:rPr lang="en-US" altLang="en-US">
                <a:latin typeface="Arial" panose="020B0604020202020204" pitchFamily="34" charset="0"/>
              </a:rPr>
              <a:pPr eaLnBrk="1" hangingPunct="1">
                <a:spcBef>
                  <a:spcPct val="0"/>
                </a:spcBef>
              </a:pPr>
              <a:t>21</a:t>
            </a:fld>
            <a:endParaRPr lang="en-US" altLang="en-US">
              <a:latin typeface="Arial" panose="020B0604020202020204" pitchFamily="34" charset="0"/>
            </a:endParaRPr>
          </a:p>
        </p:txBody>
      </p:sp>
      <p:sp>
        <p:nvSpPr>
          <p:cNvPr id="12291" name="Rectangle 2">
            <a:extLst>
              <a:ext uri="{FF2B5EF4-FFF2-40B4-BE49-F238E27FC236}">
                <a16:creationId xmlns:a16="http://schemas.microsoft.com/office/drawing/2014/main" id="{4F48E253-FDD9-728C-DBD0-ECAB0E03B1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a:extLst>
              <a:ext uri="{FF2B5EF4-FFF2-40B4-BE49-F238E27FC236}">
                <a16:creationId xmlns:a16="http://schemas.microsoft.com/office/drawing/2014/main" id="{A7DB9BAD-3DA1-42FE-D348-BA7A7E6352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 Quite often the automatic and controlled modes of social cognition work very well together. Think of the automatic pilot that flies modern airplanes,  monitoring hundreds of complex systems and adjusting instantly to changes in atmospheric conditions. The autopilot does just fine most of the time, though occasionally it is important for the human pilot to take over and fly the plane manually. Humans, too, have “automatic pilots” that monitor their environments, draw conclusions, and direct their behaviors. But we can also “override” this automatic type of thinking and analyze a situation slowly and deliberately. We will begin by examining the nature of automatic thinking.</a:t>
            </a:r>
          </a:p>
        </p:txBody>
      </p:sp>
    </p:spTree>
    <p:extLst>
      <p:ext uri="{BB962C8B-B14F-4D97-AF65-F5344CB8AC3E}">
        <p14:creationId xmlns:p14="http://schemas.microsoft.com/office/powerpoint/2010/main" val="22294429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B687A691-28B3-053F-5871-4AA5F4800C4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C4D833EF-3F70-480F-8A93-3B447AE5D94B}" type="slidenum">
              <a:rPr lang="en-US" altLang="en-US">
                <a:latin typeface="Arial" panose="020B0604020202020204" pitchFamily="34" charset="0"/>
              </a:rPr>
              <a:pPr eaLnBrk="1" hangingPunct="1">
                <a:spcBef>
                  <a:spcPct val="0"/>
                </a:spcBef>
              </a:pPr>
              <a:t>22</a:t>
            </a:fld>
            <a:endParaRPr lang="en-US" altLang="en-US">
              <a:latin typeface="Arial" panose="020B0604020202020204" pitchFamily="34" charset="0"/>
            </a:endParaRPr>
          </a:p>
        </p:txBody>
      </p:sp>
      <p:sp>
        <p:nvSpPr>
          <p:cNvPr id="12291" name="Rectangle 2">
            <a:extLst>
              <a:ext uri="{FF2B5EF4-FFF2-40B4-BE49-F238E27FC236}">
                <a16:creationId xmlns:a16="http://schemas.microsoft.com/office/drawing/2014/main" id="{4F48E253-FDD9-728C-DBD0-ECAB0E03B1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a:extLst>
              <a:ext uri="{FF2B5EF4-FFF2-40B4-BE49-F238E27FC236}">
                <a16:creationId xmlns:a16="http://schemas.microsoft.com/office/drawing/2014/main" id="{A7DB9BAD-3DA1-42FE-D348-BA7A7E6352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 Quite often the automatic and controlled modes of social cognition work very well together. Think of the automatic pilot that flies modern airplanes,  monitoring hundreds of complex systems and adjusting instantly to changes in atmospheric conditions. The autopilot does just fine most of the time, though occasionally it is important for the human pilot to take over and fly the plane manually. Humans, too, have “automatic pilots” that monitor their environments, draw conclusions, and direct their behaviors. But we can also “override” this automatic type of thinking and analyze a situation slowly and deliberately. We will begin by examining the nature of automatic thinking.</a:t>
            </a:r>
          </a:p>
        </p:txBody>
      </p:sp>
    </p:spTree>
    <p:extLst>
      <p:ext uri="{BB962C8B-B14F-4D97-AF65-F5344CB8AC3E}">
        <p14:creationId xmlns:p14="http://schemas.microsoft.com/office/powerpoint/2010/main" val="19904451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B687A691-28B3-053F-5871-4AA5F4800C4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C4D833EF-3F70-480F-8A93-3B447AE5D94B}" type="slidenum">
              <a:rPr lang="en-US" altLang="en-US">
                <a:latin typeface="Arial" panose="020B0604020202020204" pitchFamily="34" charset="0"/>
              </a:rPr>
              <a:pPr eaLnBrk="1" hangingPunct="1">
                <a:spcBef>
                  <a:spcPct val="0"/>
                </a:spcBef>
              </a:pPr>
              <a:t>23</a:t>
            </a:fld>
            <a:endParaRPr lang="en-US" altLang="en-US">
              <a:latin typeface="Arial" panose="020B0604020202020204" pitchFamily="34" charset="0"/>
            </a:endParaRPr>
          </a:p>
        </p:txBody>
      </p:sp>
      <p:sp>
        <p:nvSpPr>
          <p:cNvPr id="12291" name="Rectangle 2">
            <a:extLst>
              <a:ext uri="{FF2B5EF4-FFF2-40B4-BE49-F238E27FC236}">
                <a16:creationId xmlns:a16="http://schemas.microsoft.com/office/drawing/2014/main" id="{4F48E253-FDD9-728C-DBD0-ECAB0E03B1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a:extLst>
              <a:ext uri="{FF2B5EF4-FFF2-40B4-BE49-F238E27FC236}">
                <a16:creationId xmlns:a16="http://schemas.microsoft.com/office/drawing/2014/main" id="{A7DB9BAD-3DA1-42FE-D348-BA7A7E6352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 Quite often the automatic and controlled modes of social cognition work very well together. Think of the automatic pilot that flies modern airplanes,  monitoring hundreds of complex systems and adjusting instantly to changes in atmospheric conditions. The autopilot does just fine most of the time, though occasionally it is important for the human pilot to take over and fly the plane manually. Humans, too, have “automatic pilots” that monitor their environments, draw conclusions, and direct their behaviors. But we can also “override” this automatic type of thinking and analyze a situation slowly and deliberately. We will begin by examining the nature of automatic thinking.</a:t>
            </a:r>
          </a:p>
        </p:txBody>
      </p:sp>
    </p:spTree>
    <p:extLst>
      <p:ext uri="{BB962C8B-B14F-4D97-AF65-F5344CB8AC3E}">
        <p14:creationId xmlns:p14="http://schemas.microsoft.com/office/powerpoint/2010/main" val="27295143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B687A691-28B3-053F-5871-4AA5F4800C4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C4D833EF-3F70-480F-8A93-3B447AE5D94B}" type="slidenum">
              <a:rPr lang="en-US" altLang="en-US">
                <a:latin typeface="Arial" panose="020B0604020202020204" pitchFamily="34" charset="0"/>
              </a:rPr>
              <a:pPr eaLnBrk="1" hangingPunct="1">
                <a:spcBef>
                  <a:spcPct val="0"/>
                </a:spcBef>
              </a:pPr>
              <a:t>24</a:t>
            </a:fld>
            <a:endParaRPr lang="en-US" altLang="en-US">
              <a:latin typeface="Arial" panose="020B0604020202020204" pitchFamily="34" charset="0"/>
            </a:endParaRPr>
          </a:p>
        </p:txBody>
      </p:sp>
      <p:sp>
        <p:nvSpPr>
          <p:cNvPr id="12291" name="Rectangle 2">
            <a:extLst>
              <a:ext uri="{FF2B5EF4-FFF2-40B4-BE49-F238E27FC236}">
                <a16:creationId xmlns:a16="http://schemas.microsoft.com/office/drawing/2014/main" id="{4F48E253-FDD9-728C-DBD0-ECAB0E03B1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a:extLst>
              <a:ext uri="{FF2B5EF4-FFF2-40B4-BE49-F238E27FC236}">
                <a16:creationId xmlns:a16="http://schemas.microsoft.com/office/drawing/2014/main" id="{A7DB9BAD-3DA1-42FE-D348-BA7A7E6352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 Quite often the automatic and controlled modes of social cognition work very well together. Think of the automatic pilot that flies modern airplanes,  monitoring hundreds of complex systems and adjusting instantly to changes in atmospheric conditions. The autopilot does just fine most of the time, though occasionally it is important for the human pilot to take over and fly the plane manually. Humans, too, have “automatic pilots” that monitor their environments, draw conclusions, and direct their behaviors. But we can also “override” this automatic type of thinking and analyze a situation slowly and deliberately. We will begin by examining the nature of automatic thinking.</a:t>
            </a:r>
          </a:p>
        </p:txBody>
      </p:sp>
    </p:spTree>
    <p:extLst>
      <p:ext uri="{BB962C8B-B14F-4D97-AF65-F5344CB8AC3E}">
        <p14:creationId xmlns:p14="http://schemas.microsoft.com/office/powerpoint/2010/main" val="5563756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B687A691-28B3-053F-5871-4AA5F4800C4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C4D833EF-3F70-480F-8A93-3B447AE5D94B}" type="slidenum">
              <a:rPr lang="en-US" altLang="en-US">
                <a:latin typeface="Arial" panose="020B0604020202020204" pitchFamily="34" charset="0"/>
              </a:rPr>
              <a:pPr eaLnBrk="1" hangingPunct="1">
                <a:spcBef>
                  <a:spcPct val="0"/>
                </a:spcBef>
              </a:pPr>
              <a:t>26</a:t>
            </a:fld>
            <a:endParaRPr lang="en-US" altLang="en-US">
              <a:latin typeface="Arial" panose="020B0604020202020204" pitchFamily="34" charset="0"/>
            </a:endParaRPr>
          </a:p>
        </p:txBody>
      </p:sp>
      <p:sp>
        <p:nvSpPr>
          <p:cNvPr id="12291" name="Rectangle 2">
            <a:extLst>
              <a:ext uri="{FF2B5EF4-FFF2-40B4-BE49-F238E27FC236}">
                <a16:creationId xmlns:a16="http://schemas.microsoft.com/office/drawing/2014/main" id="{4F48E253-FDD9-728C-DBD0-ECAB0E03B1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a:extLst>
              <a:ext uri="{FF2B5EF4-FFF2-40B4-BE49-F238E27FC236}">
                <a16:creationId xmlns:a16="http://schemas.microsoft.com/office/drawing/2014/main" id="{A7DB9BAD-3DA1-42FE-D348-BA7A7E6352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 Quite often the automatic and controlled modes of social cognition work very well together. Think of the automatic pilot that flies modern airplanes,  monitoring hundreds of complex systems and adjusting instantly to changes in atmospheric conditions. The autopilot does just fine most of the time, though occasionally it is important for the human pilot to take over and fly the plane manually. Humans, too, have “automatic pilots” that monitor their environments, draw conclusions, and direct their behaviors. But we can also “override” this automatic type of thinking and analyze a situation slowly and deliberately. We will begin by examining the nature of automatic thinking.</a:t>
            </a:r>
          </a:p>
        </p:txBody>
      </p:sp>
    </p:spTree>
    <p:extLst>
      <p:ext uri="{BB962C8B-B14F-4D97-AF65-F5344CB8AC3E}">
        <p14:creationId xmlns:p14="http://schemas.microsoft.com/office/powerpoint/2010/main" val="13033407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B687A691-28B3-053F-5871-4AA5F4800C4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C4D833EF-3F70-480F-8A93-3B447AE5D94B}" type="slidenum">
              <a:rPr lang="en-US" altLang="en-US">
                <a:latin typeface="Arial" panose="020B0604020202020204" pitchFamily="34" charset="0"/>
              </a:rPr>
              <a:pPr eaLnBrk="1" hangingPunct="1">
                <a:spcBef>
                  <a:spcPct val="0"/>
                </a:spcBef>
              </a:pPr>
              <a:t>27</a:t>
            </a:fld>
            <a:endParaRPr lang="en-US" altLang="en-US">
              <a:latin typeface="Arial" panose="020B0604020202020204" pitchFamily="34" charset="0"/>
            </a:endParaRPr>
          </a:p>
        </p:txBody>
      </p:sp>
      <p:sp>
        <p:nvSpPr>
          <p:cNvPr id="12291" name="Rectangle 2">
            <a:extLst>
              <a:ext uri="{FF2B5EF4-FFF2-40B4-BE49-F238E27FC236}">
                <a16:creationId xmlns:a16="http://schemas.microsoft.com/office/drawing/2014/main" id="{4F48E253-FDD9-728C-DBD0-ECAB0E03B1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a:extLst>
              <a:ext uri="{FF2B5EF4-FFF2-40B4-BE49-F238E27FC236}">
                <a16:creationId xmlns:a16="http://schemas.microsoft.com/office/drawing/2014/main" id="{A7DB9BAD-3DA1-42FE-D348-BA7A7E6352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 Quite often the automatic and controlled modes of social cognition work very well together. Think of the automatic pilot that flies modern airplanes,  monitoring hundreds of complex systems and adjusting instantly to changes in atmospheric conditions. The autopilot does just fine most of the time, though occasionally it is important for the human pilot to take over and fly the plane manually. Humans, too, have “automatic pilots” that monitor their environments, draw conclusions, and direct their behaviors. But we can also “override” this automatic type of thinking and analyze a situation slowly and deliberately. We will begin by examining the nature of automatic thinking.</a:t>
            </a:r>
          </a:p>
        </p:txBody>
      </p:sp>
    </p:spTree>
    <p:extLst>
      <p:ext uri="{BB962C8B-B14F-4D97-AF65-F5344CB8AC3E}">
        <p14:creationId xmlns:p14="http://schemas.microsoft.com/office/powerpoint/2010/main" val="20254662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B687A691-28B3-053F-5871-4AA5F4800C4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C4D833EF-3F70-480F-8A93-3B447AE5D94B}" type="slidenum">
              <a:rPr lang="en-US" altLang="en-US">
                <a:latin typeface="Arial" panose="020B0604020202020204" pitchFamily="34" charset="0"/>
              </a:rPr>
              <a:pPr eaLnBrk="1" hangingPunct="1">
                <a:spcBef>
                  <a:spcPct val="0"/>
                </a:spcBef>
              </a:pPr>
              <a:t>28</a:t>
            </a:fld>
            <a:endParaRPr lang="en-US" altLang="en-US">
              <a:latin typeface="Arial" panose="020B0604020202020204" pitchFamily="34" charset="0"/>
            </a:endParaRPr>
          </a:p>
        </p:txBody>
      </p:sp>
      <p:sp>
        <p:nvSpPr>
          <p:cNvPr id="12291" name="Rectangle 2">
            <a:extLst>
              <a:ext uri="{FF2B5EF4-FFF2-40B4-BE49-F238E27FC236}">
                <a16:creationId xmlns:a16="http://schemas.microsoft.com/office/drawing/2014/main" id="{4F48E253-FDD9-728C-DBD0-ECAB0E03B1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a:extLst>
              <a:ext uri="{FF2B5EF4-FFF2-40B4-BE49-F238E27FC236}">
                <a16:creationId xmlns:a16="http://schemas.microsoft.com/office/drawing/2014/main" id="{A7DB9BAD-3DA1-42FE-D348-BA7A7E6352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 Quite often the automatic and controlled modes of social cognition work very well together. Think of the automatic pilot that flies modern airplanes,  monitoring hundreds of complex systems and adjusting instantly to changes in atmospheric conditions. The autopilot does just fine most of the time, though occasionally it is important for the human pilot to take over and fly the plane manually. Humans, too, have “automatic pilots” that monitor their environments, draw conclusions, and direct their behaviors. But we can also “override” this automatic type of thinking and analyze a situation slowly and deliberately. We will begin by examining the nature of automatic thinking.</a:t>
            </a:r>
          </a:p>
        </p:txBody>
      </p:sp>
    </p:spTree>
    <p:extLst>
      <p:ext uri="{BB962C8B-B14F-4D97-AF65-F5344CB8AC3E}">
        <p14:creationId xmlns:p14="http://schemas.microsoft.com/office/powerpoint/2010/main" val="3749089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B687A691-28B3-053F-5871-4AA5F4800C4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C4D833EF-3F70-480F-8A93-3B447AE5D94B}" type="slidenum">
              <a:rPr lang="en-US" altLang="en-US">
                <a:latin typeface="Arial" panose="020B0604020202020204" pitchFamily="34" charset="0"/>
              </a:rPr>
              <a:pPr eaLnBrk="1" hangingPunct="1">
                <a:spcBef>
                  <a:spcPct val="0"/>
                </a:spcBef>
              </a:pPr>
              <a:t>29</a:t>
            </a:fld>
            <a:endParaRPr lang="en-US" altLang="en-US">
              <a:latin typeface="Arial" panose="020B0604020202020204" pitchFamily="34" charset="0"/>
            </a:endParaRPr>
          </a:p>
        </p:txBody>
      </p:sp>
      <p:sp>
        <p:nvSpPr>
          <p:cNvPr id="12291" name="Rectangle 2">
            <a:extLst>
              <a:ext uri="{FF2B5EF4-FFF2-40B4-BE49-F238E27FC236}">
                <a16:creationId xmlns:a16="http://schemas.microsoft.com/office/drawing/2014/main" id="{4F48E253-FDD9-728C-DBD0-ECAB0E03B1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a:extLst>
              <a:ext uri="{FF2B5EF4-FFF2-40B4-BE49-F238E27FC236}">
                <a16:creationId xmlns:a16="http://schemas.microsoft.com/office/drawing/2014/main" id="{A7DB9BAD-3DA1-42FE-D348-BA7A7E6352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 Quite often the automatic and controlled modes of social cognition work very well together. Think of the automatic pilot that flies modern airplanes,  monitoring hundreds of complex systems and adjusting instantly to changes in atmospheric conditions. The autopilot does just fine most of the time, though occasionally it is important for the human pilot to take over and fly the plane manually. Humans, too, have “automatic pilots” that monitor their environments, draw conclusions, and direct their behaviors. But we can also “override” this automatic type of thinking and analyze a situation slowly and deliberately. We will begin by examining the nature of automatic thinking.</a:t>
            </a:r>
          </a:p>
        </p:txBody>
      </p:sp>
    </p:spTree>
    <p:extLst>
      <p:ext uri="{BB962C8B-B14F-4D97-AF65-F5344CB8AC3E}">
        <p14:creationId xmlns:p14="http://schemas.microsoft.com/office/powerpoint/2010/main" val="35038923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5EB2BDD0-298C-524D-BD6A-B0F14C7C85D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0EAFD3ED-7525-8D47-9F3F-E0294676333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9699" name="Slide Number Placeholder 3">
            <a:extLst>
              <a:ext uri="{FF2B5EF4-FFF2-40B4-BE49-F238E27FC236}">
                <a16:creationId xmlns:a16="http://schemas.microsoft.com/office/drawing/2014/main" id="{0336D17D-058E-6C40-84BE-A2F4A789661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F303196-5C5A-034D-9764-0B38F38D2FD5}" type="slidenum">
              <a:rPr lang="en-US" altLang="en-US" smtClean="0"/>
              <a:pPr fontAlgn="base">
                <a:spcBef>
                  <a:spcPct val="0"/>
                </a:spcBef>
                <a:spcAft>
                  <a:spcPct val="0"/>
                </a:spcAft>
              </a:pPr>
              <a:t>2</a:t>
            </a:fld>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B16F2183-EB4E-1148-AC95-DE5C371A30D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a:extLst>
              <a:ext uri="{FF2B5EF4-FFF2-40B4-BE49-F238E27FC236}">
                <a16:creationId xmlns:a16="http://schemas.microsoft.com/office/drawing/2014/main" id="{7439B6AE-4810-024F-B499-86E69433A1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1747" name="Slide Number Placeholder 3">
            <a:extLst>
              <a:ext uri="{FF2B5EF4-FFF2-40B4-BE49-F238E27FC236}">
                <a16:creationId xmlns:a16="http://schemas.microsoft.com/office/drawing/2014/main" id="{70A86763-68A0-DF4D-837B-BAEACEF9F17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A118B47-EF0D-8A46-86C4-3F68D3BB9F77}" type="slidenum">
              <a:rPr lang="en-US" altLang="en-US" smtClean="0"/>
              <a:pPr fontAlgn="base">
                <a:spcBef>
                  <a:spcPct val="0"/>
                </a:spcBef>
                <a:spcAft>
                  <a:spcPct val="0"/>
                </a:spcAft>
              </a:pPr>
              <a:t>30</a:t>
            </a:fld>
            <a:endParaRPr lang="en-US" altLang="en-US"/>
          </a:p>
        </p:txBody>
      </p:sp>
    </p:spTree>
    <p:extLst>
      <p:ext uri="{BB962C8B-B14F-4D97-AF65-F5344CB8AC3E}">
        <p14:creationId xmlns:p14="http://schemas.microsoft.com/office/powerpoint/2010/main" val="483918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B16F2183-EB4E-1148-AC95-DE5C371A30D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a:extLst>
              <a:ext uri="{FF2B5EF4-FFF2-40B4-BE49-F238E27FC236}">
                <a16:creationId xmlns:a16="http://schemas.microsoft.com/office/drawing/2014/main" id="{7439B6AE-4810-024F-B499-86E69433A1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1747" name="Slide Number Placeholder 3">
            <a:extLst>
              <a:ext uri="{FF2B5EF4-FFF2-40B4-BE49-F238E27FC236}">
                <a16:creationId xmlns:a16="http://schemas.microsoft.com/office/drawing/2014/main" id="{70A86763-68A0-DF4D-837B-BAEACEF9F17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CA118B47-EF0D-8A46-86C4-3F68D3BB9F77}" type="slidenum">
              <a:rPr lang="en-US" altLang="en-US" smtClean="0"/>
              <a:pPr fontAlgn="base">
                <a:spcBef>
                  <a:spcPct val="0"/>
                </a:spcBef>
                <a:spcAft>
                  <a:spcPct val="0"/>
                </a:spcAft>
              </a:pPr>
              <a:t>3</a:t>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a:extLst>
              <a:ext uri="{FF2B5EF4-FFF2-40B4-BE49-F238E27FC236}">
                <a16:creationId xmlns:a16="http://schemas.microsoft.com/office/drawing/2014/main" id="{B687A691-28B3-053F-5871-4AA5F4800C4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C4D833EF-3F70-480F-8A93-3B447AE5D94B}" type="slidenum">
              <a:rPr lang="en-US" altLang="en-US">
                <a:latin typeface="Arial" panose="020B0604020202020204" pitchFamily="34" charset="0"/>
              </a:rPr>
              <a:pPr eaLnBrk="1" hangingPunct="1">
                <a:spcBef>
                  <a:spcPct val="0"/>
                </a:spcBef>
              </a:pPr>
              <a:t>4</a:t>
            </a:fld>
            <a:endParaRPr lang="en-US" altLang="en-US">
              <a:latin typeface="Arial" panose="020B0604020202020204" pitchFamily="34" charset="0"/>
            </a:endParaRPr>
          </a:p>
        </p:txBody>
      </p:sp>
      <p:sp>
        <p:nvSpPr>
          <p:cNvPr id="12291" name="Rectangle 2">
            <a:extLst>
              <a:ext uri="{FF2B5EF4-FFF2-40B4-BE49-F238E27FC236}">
                <a16:creationId xmlns:a16="http://schemas.microsoft.com/office/drawing/2014/main" id="{4F48E253-FDD9-728C-DBD0-ECAB0E03B1B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2" name="Rectangle 3">
            <a:extLst>
              <a:ext uri="{FF2B5EF4-FFF2-40B4-BE49-F238E27FC236}">
                <a16:creationId xmlns:a16="http://schemas.microsoft.com/office/drawing/2014/main" id="{A7DB9BAD-3DA1-42FE-D348-BA7A7E6352A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 Quite often the automatic and controlled modes of social cognition work very well together. Think of the automatic pilot that flies modern airplanes,  monitoring hundreds of complex systems and adjusting instantly to changes in atmospheric conditions. The autopilot does just fine most of the time, though occasionally it is important for the human pilot to take over and fly the plane manually. Humans, too, have “automatic pilots” that monitor their environments, draw conclusions, and direct their behaviors. But we can also “override” this automatic type of thinking and analyze a situation slowly and deliberately. We will begin by examining the nature of automatic thinking.</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a:extLst>
              <a:ext uri="{FF2B5EF4-FFF2-40B4-BE49-F238E27FC236}">
                <a16:creationId xmlns:a16="http://schemas.microsoft.com/office/drawing/2014/main" id="{7F051D95-3453-02BF-E493-55F333E8726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33144833-D3B9-44C6-9047-58CC5079547E}" type="slidenum">
              <a:rPr lang="en-US" altLang="en-US">
                <a:latin typeface="Arial" panose="020B0604020202020204" pitchFamily="34" charset="0"/>
              </a:rPr>
              <a:pPr eaLnBrk="1" hangingPunct="1">
                <a:spcBef>
                  <a:spcPct val="0"/>
                </a:spcBef>
              </a:pPr>
              <a:t>5</a:t>
            </a:fld>
            <a:endParaRPr lang="en-US" altLang="en-US">
              <a:latin typeface="Arial" panose="020B0604020202020204" pitchFamily="34" charset="0"/>
            </a:endParaRPr>
          </a:p>
        </p:txBody>
      </p:sp>
      <p:sp>
        <p:nvSpPr>
          <p:cNvPr id="14339" name="Rectangle 2">
            <a:extLst>
              <a:ext uri="{FF2B5EF4-FFF2-40B4-BE49-F238E27FC236}">
                <a16:creationId xmlns:a16="http://schemas.microsoft.com/office/drawing/2014/main" id="{F6EBD3C3-DEE7-E9C1-67DA-77A78D6CD1F9}"/>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40" name="Rectangle 3">
            <a:extLst>
              <a:ext uri="{FF2B5EF4-FFF2-40B4-BE49-F238E27FC236}">
                <a16:creationId xmlns:a16="http://schemas.microsoft.com/office/drawing/2014/main" id="{106AE1EB-53F8-189E-19AD-3C1346AE1DD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ABB54F2B-7E04-65D2-5CBD-9FFF1782A73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6F5E003B-E7F5-45E4-9BC5-627EBD16D587}" type="slidenum">
              <a:rPr lang="en-US" altLang="en-US">
                <a:latin typeface="Arial" panose="020B0604020202020204" pitchFamily="34" charset="0"/>
              </a:rPr>
              <a:pPr eaLnBrk="1" hangingPunct="1">
                <a:spcBef>
                  <a:spcPct val="0"/>
                </a:spcBef>
              </a:pPr>
              <a:t>7</a:t>
            </a:fld>
            <a:endParaRPr lang="en-US" altLang="en-US">
              <a:latin typeface="Arial" panose="020B0604020202020204" pitchFamily="34" charset="0"/>
            </a:endParaRPr>
          </a:p>
        </p:txBody>
      </p:sp>
      <p:sp>
        <p:nvSpPr>
          <p:cNvPr id="18435" name="Rectangle 2">
            <a:extLst>
              <a:ext uri="{FF2B5EF4-FFF2-40B4-BE49-F238E27FC236}">
                <a16:creationId xmlns:a16="http://schemas.microsoft.com/office/drawing/2014/main" id="{4A2A2AB9-287F-95DA-10D8-DFB166DB0AF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6" name="Rectangle 3">
            <a:extLst>
              <a:ext uri="{FF2B5EF4-FFF2-40B4-BE49-F238E27FC236}">
                <a16:creationId xmlns:a16="http://schemas.microsoft.com/office/drawing/2014/main" id="{72A4A600-1624-7CC2-4A31-3B5F3F50C70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For example, our schema about the members of the </a:t>
            </a:r>
            <a:r>
              <a:rPr lang="en-US" altLang="en-US" i="1"/>
              <a:t>Animal House </a:t>
            </a:r>
            <a:r>
              <a:rPr lang="en-US" altLang="en-US"/>
              <a:t>fraternity might be that they’re loud, obnoxious partygoers with a propensity for projectile vomiting.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a:extLst>
              <a:ext uri="{FF2B5EF4-FFF2-40B4-BE49-F238E27FC236}">
                <a16:creationId xmlns:a16="http://schemas.microsoft.com/office/drawing/2014/main" id="{D5CACF5D-1019-3054-ED17-BCED2EF8D98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522056F3-C83C-4206-AF3C-BAA66CE054FD}" type="slidenum">
              <a:rPr lang="en-US" altLang="en-US">
                <a:latin typeface="Arial" panose="020B0604020202020204" pitchFamily="34" charset="0"/>
              </a:rPr>
              <a:pPr eaLnBrk="1" hangingPunct="1">
                <a:spcBef>
                  <a:spcPct val="0"/>
                </a:spcBef>
              </a:pPr>
              <a:t>11</a:t>
            </a:fld>
            <a:endParaRPr lang="en-US" altLang="en-US">
              <a:latin typeface="Arial" panose="020B0604020202020204" pitchFamily="34" charset="0"/>
            </a:endParaRPr>
          </a:p>
        </p:txBody>
      </p:sp>
      <p:sp>
        <p:nvSpPr>
          <p:cNvPr id="23555" name="Rectangle 2">
            <a:extLst>
              <a:ext uri="{FF2B5EF4-FFF2-40B4-BE49-F238E27FC236}">
                <a16:creationId xmlns:a16="http://schemas.microsoft.com/office/drawing/2014/main" id="{06C91218-7E1E-F23A-C416-7AD703773DC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6" name="Rectangle 3">
            <a:extLst>
              <a:ext uri="{FF2B5EF4-FFF2-40B4-BE49-F238E27FC236}">
                <a16:creationId xmlns:a16="http://schemas.microsoft.com/office/drawing/2014/main" id="{8D4CA179-9D4E-2AF8-FA8E-7ACF8B834A6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 What if everything you encountered was inexplicable, confusing, and unlike anything else you’ve ever known? This is what happens to people who suffer from a neurological disorder called Korsakov’s syndrome. People with this disorder lose the ability to form new memories and must approach every situation as if they were encountering it for the first time, even if they have actually experienced it many times before.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id="{3788EAE3-2721-3C78-77E3-46E0FC27409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92C59245-4CB6-439E-81AC-4156AC79A7CE}" type="slidenum">
              <a:rPr lang="en-US" altLang="en-US">
                <a:latin typeface="Arial" panose="020B0604020202020204" pitchFamily="34" charset="0"/>
              </a:rPr>
              <a:pPr eaLnBrk="1" hangingPunct="1">
                <a:spcBef>
                  <a:spcPct val="0"/>
                </a:spcBef>
              </a:pPr>
              <a:t>12</a:t>
            </a:fld>
            <a:endParaRPr lang="en-US" altLang="en-US">
              <a:latin typeface="Arial" panose="020B0604020202020204" pitchFamily="34" charset="0"/>
            </a:endParaRPr>
          </a:p>
        </p:txBody>
      </p:sp>
      <p:sp>
        <p:nvSpPr>
          <p:cNvPr id="25603" name="Rectangle 2">
            <a:extLst>
              <a:ext uri="{FF2B5EF4-FFF2-40B4-BE49-F238E27FC236}">
                <a16:creationId xmlns:a16="http://schemas.microsoft.com/office/drawing/2014/main" id="{76E57D7A-5059-86E3-B564-449C741406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4" name="Rectangle 3">
            <a:extLst>
              <a:ext uri="{FF2B5EF4-FFF2-40B4-BE49-F238E27FC236}">
                <a16:creationId xmlns:a16="http://schemas.microsoft.com/office/drawing/2014/main" id="{B17F41AE-23D9-250A-8709-B6205EFC20B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 What if everything you encountered was inexplicable, confusing, and unlike anything else you’ve ever known? This is what happens to people who suffer from a neurological disorder called Korsakov’s syndrome. People with this disorder lose the ability to form new memories and must approach every situation as if they were encountering it for the first time, even if they have actually experienced it many times before.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a:extLst>
              <a:ext uri="{FF2B5EF4-FFF2-40B4-BE49-F238E27FC236}">
                <a16:creationId xmlns:a16="http://schemas.microsoft.com/office/drawing/2014/main" id="{E481B272-0750-D54D-ACAC-D37D81927E1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AE788517-C8E0-4996-8709-2FDF2D20D9E9}" type="slidenum">
              <a:rPr lang="en-US" altLang="en-US">
                <a:latin typeface="Arial" panose="020B0604020202020204" pitchFamily="34" charset="0"/>
              </a:rPr>
              <a:pPr eaLnBrk="1" hangingPunct="1">
                <a:spcBef>
                  <a:spcPct val="0"/>
                </a:spcBef>
              </a:pPr>
              <a:t>15</a:t>
            </a:fld>
            <a:endParaRPr lang="en-US" altLang="en-US">
              <a:latin typeface="Arial" panose="020B0604020202020204" pitchFamily="34" charset="0"/>
            </a:endParaRPr>
          </a:p>
        </p:txBody>
      </p:sp>
      <p:sp>
        <p:nvSpPr>
          <p:cNvPr id="33795" name="Rectangle 2">
            <a:extLst>
              <a:ext uri="{FF2B5EF4-FFF2-40B4-BE49-F238E27FC236}">
                <a16:creationId xmlns:a16="http://schemas.microsoft.com/office/drawing/2014/main" id="{350DCDAD-E123-253F-FFE0-1B590195CD2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6" name="Rectangle 3">
            <a:extLst>
              <a:ext uri="{FF2B5EF4-FFF2-40B4-BE49-F238E27FC236}">
                <a16:creationId xmlns:a16="http://schemas.microsoft.com/office/drawing/2014/main" id="{8C4EE6C1-5A62-FFEA-98DE-D37E0DAE4EB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r>
              <a:rPr lang="en-US" altLang="en-US"/>
              <a:t> (Bargh, 1996; Higgins &amp; Bargh, 1987; Oishi, Schimmack, &amp; Colcombe, 2003; Stapel &amp; Koomen, 2000)</a:t>
            </a:r>
          </a:p>
          <a:p>
            <a:pPr eaLnBrk="1" hangingPunct="1">
              <a:spcBef>
                <a:spcPct val="0"/>
              </a:spcBef>
              <a:buFontTx/>
              <a:buChar char="•"/>
            </a:pPr>
            <a:r>
              <a:rPr lang="en-US" altLang="en-US"/>
              <a:t> This means that a particular schema or trait is not always accessible but happens to be primed by something people have been thinking or doing before encountering an event.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3396896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1380618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6978511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18129976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499833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11941593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7746960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34378138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Slide Option 1">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5E6520E-2CCF-A84A-B040-7E326394690D}"/>
              </a:ext>
            </a:extLst>
          </p:cNvPr>
          <p:cNvSpPr/>
          <p:nvPr userDrawn="1"/>
        </p:nvSpPr>
        <p:spPr>
          <a:xfrm>
            <a:off x="0" y="0"/>
            <a:ext cx="12192000"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5" name="Oval 4">
            <a:extLst>
              <a:ext uri="{FF2B5EF4-FFF2-40B4-BE49-F238E27FC236}">
                <a16:creationId xmlns:a16="http://schemas.microsoft.com/office/drawing/2014/main" id="{5EC5C60C-DA96-9941-8768-7A13FD301352}"/>
              </a:ext>
            </a:extLst>
          </p:cNvPr>
          <p:cNvSpPr/>
          <p:nvPr userDrawn="1"/>
        </p:nvSpPr>
        <p:spPr>
          <a:xfrm>
            <a:off x="3351213" y="700088"/>
            <a:ext cx="5489575" cy="5457825"/>
          </a:xfrm>
          <a:prstGeom prst="ellipse">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id="{448EF677-8D00-E24F-94C5-F01E3BF9186F}"/>
              </a:ext>
            </a:extLst>
          </p:cNvPr>
          <p:cNvGrpSpPr/>
          <p:nvPr userDrawn="1"/>
        </p:nvGrpSpPr>
        <p:grpSpPr>
          <a:xfrm>
            <a:off x="5703147" y="3346450"/>
            <a:ext cx="785707" cy="192088"/>
            <a:chOff x="5696373" y="3346450"/>
            <a:chExt cx="785707" cy="192088"/>
          </a:xfrm>
        </p:grpSpPr>
        <p:sp>
          <p:nvSpPr>
            <p:cNvPr id="6" name="Oval 5">
              <a:extLst>
                <a:ext uri="{FF2B5EF4-FFF2-40B4-BE49-F238E27FC236}">
                  <a16:creationId xmlns:a16="http://schemas.microsoft.com/office/drawing/2014/main" id="{87D127DC-5439-7542-9F22-AB75514DF8A2}"/>
                </a:ext>
              </a:extLst>
            </p:cNvPr>
            <p:cNvSpPr/>
            <p:nvPr userDrawn="1"/>
          </p:nvSpPr>
          <p:spPr>
            <a:xfrm>
              <a:off x="5994135" y="3346450"/>
              <a:ext cx="191030" cy="1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Oval 6">
              <a:extLst>
                <a:ext uri="{FF2B5EF4-FFF2-40B4-BE49-F238E27FC236}">
                  <a16:creationId xmlns:a16="http://schemas.microsoft.com/office/drawing/2014/main" id="{255F9312-4008-4345-B887-EE3FEA6CFEAE}"/>
                </a:ext>
              </a:extLst>
            </p:cNvPr>
            <p:cNvSpPr/>
            <p:nvPr userDrawn="1"/>
          </p:nvSpPr>
          <p:spPr>
            <a:xfrm>
              <a:off x="6288088" y="3346450"/>
              <a:ext cx="193992" cy="1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Oval 7">
              <a:extLst>
                <a:ext uri="{FF2B5EF4-FFF2-40B4-BE49-F238E27FC236}">
                  <a16:creationId xmlns:a16="http://schemas.microsoft.com/office/drawing/2014/main" id="{9CB9E724-D0EE-C746-8056-C90723D0ECBA}"/>
                </a:ext>
              </a:extLst>
            </p:cNvPr>
            <p:cNvSpPr/>
            <p:nvPr userDrawn="1"/>
          </p:nvSpPr>
          <p:spPr>
            <a:xfrm>
              <a:off x="5696373" y="3346450"/>
              <a:ext cx="194840" cy="1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2" name="Title 1"/>
          <p:cNvSpPr>
            <a:spLocks noGrp="1"/>
          </p:cNvSpPr>
          <p:nvPr>
            <p:ph type="ctrTitle"/>
          </p:nvPr>
        </p:nvSpPr>
        <p:spPr>
          <a:xfrm>
            <a:off x="4095806" y="1675328"/>
            <a:ext cx="4000388" cy="1332242"/>
          </a:xfrm>
        </p:spPr>
        <p:txBody>
          <a:bodyPr>
            <a:noAutofit/>
          </a:bodyPr>
          <a:lstStyle>
            <a:lvl1pPr algn="ctr">
              <a:defRPr sz="42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3696473" y="3862276"/>
            <a:ext cx="4763716" cy="709724"/>
          </a:xfrm>
        </p:spPr>
        <p:txBody>
          <a:bodyPr anchor="ctr">
            <a:noAutofit/>
          </a:bodyPr>
          <a:lstStyle>
            <a:lvl1pPr marL="0" indent="0" algn="ctr">
              <a:buNone/>
              <a:defRPr sz="2200" i="1">
                <a:solidFill>
                  <a:schemeClr val="bg1"/>
                </a:solidFill>
                <a:latin typeface="+mn-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544049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42485" y="96839"/>
            <a:ext cx="9544049" cy="1412875"/>
          </a:xfrm>
        </p:spPr>
        <p:txBody>
          <a:bodyPr/>
          <a:lstStyle/>
          <a:p>
            <a:r>
              <a:rPr lang="en-US"/>
              <a:t>Click to edit Master title style</a:t>
            </a:r>
          </a:p>
        </p:txBody>
      </p:sp>
      <p:sp>
        <p:nvSpPr>
          <p:cNvPr id="3" name="Text Placeholder 2"/>
          <p:cNvSpPr>
            <a:spLocks noGrp="1"/>
          </p:cNvSpPr>
          <p:nvPr>
            <p:ph type="body" sz="half" idx="1"/>
          </p:nvPr>
        </p:nvSpPr>
        <p:spPr>
          <a:xfrm>
            <a:off x="1265767" y="1981200"/>
            <a:ext cx="5005917"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74885" y="1981200"/>
            <a:ext cx="5005916"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9539DC06-DDD8-601D-C326-BB8ED7A66DEF}"/>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7">
            <a:extLst>
              <a:ext uri="{FF2B5EF4-FFF2-40B4-BE49-F238E27FC236}">
                <a16:creationId xmlns:a16="http://schemas.microsoft.com/office/drawing/2014/main" id="{EF1182DD-781E-E5DD-04D8-237AF361E7A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8">
            <a:extLst>
              <a:ext uri="{FF2B5EF4-FFF2-40B4-BE49-F238E27FC236}">
                <a16:creationId xmlns:a16="http://schemas.microsoft.com/office/drawing/2014/main" id="{90846771-A17F-5C64-FC63-718645D4E6DF}"/>
              </a:ext>
            </a:extLst>
          </p:cNvPr>
          <p:cNvSpPr>
            <a:spLocks noGrp="1" noChangeArrowheads="1"/>
          </p:cNvSpPr>
          <p:nvPr>
            <p:ph type="sldNum" sz="quarter" idx="12"/>
          </p:nvPr>
        </p:nvSpPr>
        <p:spPr>
          <a:ln/>
        </p:spPr>
        <p:txBody>
          <a:bodyPr/>
          <a:lstStyle>
            <a:lvl1pPr>
              <a:defRPr/>
            </a:lvl1pPr>
          </a:lstStyle>
          <a:p>
            <a:fld id="{82E4FBE1-F252-473B-9E04-D8BFF8E5B3FB}" type="slidenum">
              <a:rPr lang="en-US" altLang="en-US"/>
              <a:pPr/>
              <a:t>‹#›</a:t>
            </a:fld>
            <a:endParaRPr lang="en-US" altLang="en-US"/>
          </a:p>
        </p:txBody>
      </p:sp>
    </p:spTree>
    <p:extLst>
      <p:ext uri="{BB962C8B-B14F-4D97-AF65-F5344CB8AC3E}">
        <p14:creationId xmlns:p14="http://schemas.microsoft.com/office/powerpoint/2010/main" val="31321994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Slide Option 2">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3AC31F-52A9-C448-A1DF-63E7D0E17D56}"/>
              </a:ext>
            </a:extLst>
          </p:cNvPr>
          <p:cNvSpPr/>
          <p:nvPr userDrawn="1"/>
        </p:nvSpPr>
        <p:spPr>
          <a:xfrm>
            <a:off x="398463" y="381000"/>
            <a:ext cx="11430000" cy="6096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508000" y="715633"/>
            <a:ext cx="11125200" cy="584789"/>
          </a:xfrm>
        </p:spPr>
        <p:txBody>
          <a:bodyPr>
            <a:noAutofit/>
          </a:bodyPr>
          <a:lstStyle>
            <a:lvl1pPr marL="228600" algn="l">
              <a:defRPr sz="42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 y="1635053"/>
            <a:ext cx="9547725" cy="841248"/>
          </a:xfrm>
          <a:solidFill>
            <a:schemeClr val="tx1"/>
          </a:solidFill>
          <a:ln>
            <a:noFill/>
          </a:ln>
        </p:spPr>
        <p:txBody>
          <a:bodyPr anchor="ctr">
            <a:noAutofit/>
          </a:bodyPr>
          <a:lstStyle>
            <a:lvl1pPr marL="640080" indent="0" algn="l">
              <a:buNone/>
              <a:defRPr sz="2800" i="0">
                <a:solidFill>
                  <a:schemeClr val="bg1"/>
                </a:solidFill>
                <a:latin typeface="+mj-lt"/>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9590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49214934-4321-400E-A4BE-3457312FFDB7}" type="slidenum">
              <a:rPr lang="en-US" altLang="en-US" smtClean="0"/>
              <a:pPr/>
              <a:t>‹#›</a:t>
            </a:fld>
            <a:endParaRPr lang="en-US" altLang="en-US"/>
          </a:p>
        </p:txBody>
      </p:sp>
    </p:spTree>
    <p:extLst>
      <p:ext uri="{BB962C8B-B14F-4D97-AF65-F5344CB8AC3E}">
        <p14:creationId xmlns:p14="http://schemas.microsoft.com/office/powerpoint/2010/main" val="41150202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FEB73F-1A3E-394A-AA59-620BB482D3AD}"/>
              </a:ext>
            </a:extLst>
          </p:cNvPr>
          <p:cNvSpPr/>
          <p:nvPr userDrawn="1"/>
        </p:nvSpPr>
        <p:spPr>
          <a:xfrm>
            <a:off x="398463" y="1692275"/>
            <a:ext cx="11430000" cy="4784725"/>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A14A5D69-7F02-4A46-B9BB-35EF24D95F74}"/>
              </a:ext>
            </a:extLst>
          </p:cNvPr>
          <p:cNvSpPr/>
          <p:nvPr userDrawn="1"/>
        </p:nvSpPr>
        <p:spPr>
          <a:xfrm>
            <a:off x="398463" y="393700"/>
            <a:ext cx="11430000" cy="1298575"/>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7" name="Freeform 8">
            <a:extLst>
              <a:ext uri="{FF2B5EF4-FFF2-40B4-BE49-F238E27FC236}">
                <a16:creationId xmlns:a16="http://schemas.microsoft.com/office/drawing/2014/main" id="{96D10121-2170-DB42-A21F-4C57A7B80790}"/>
              </a:ext>
            </a:extLst>
          </p:cNvPr>
          <p:cNvSpPr>
            <a:spLocks/>
          </p:cNvSpPr>
          <p:nvPr userDrawn="1"/>
        </p:nvSpPr>
        <p:spPr bwMode="auto">
          <a:xfrm>
            <a:off x="1211263" y="2422525"/>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8" name="Freeform 9">
            <a:extLst>
              <a:ext uri="{FF2B5EF4-FFF2-40B4-BE49-F238E27FC236}">
                <a16:creationId xmlns:a16="http://schemas.microsoft.com/office/drawing/2014/main" id="{E68D13C5-9DF3-0242-973D-78A6E9E7A421}"/>
              </a:ext>
            </a:extLst>
          </p:cNvPr>
          <p:cNvSpPr>
            <a:spLocks/>
          </p:cNvSpPr>
          <p:nvPr userDrawn="1"/>
        </p:nvSpPr>
        <p:spPr bwMode="auto">
          <a:xfrm>
            <a:off x="1211263" y="3838575"/>
            <a:ext cx="503237" cy="479425"/>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9" name="Freeform 10">
            <a:extLst>
              <a:ext uri="{FF2B5EF4-FFF2-40B4-BE49-F238E27FC236}">
                <a16:creationId xmlns:a16="http://schemas.microsoft.com/office/drawing/2014/main" id="{528EB13B-D870-8D4E-BCC8-469F47FBD02A}"/>
              </a:ext>
            </a:extLst>
          </p:cNvPr>
          <p:cNvSpPr>
            <a:spLocks/>
          </p:cNvSpPr>
          <p:nvPr userDrawn="1"/>
        </p:nvSpPr>
        <p:spPr bwMode="auto">
          <a:xfrm>
            <a:off x="1211263" y="5295900"/>
            <a:ext cx="503237" cy="479425"/>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0" name="Freeform 11">
            <a:extLst>
              <a:ext uri="{FF2B5EF4-FFF2-40B4-BE49-F238E27FC236}">
                <a16:creationId xmlns:a16="http://schemas.microsoft.com/office/drawing/2014/main" id="{113ABE86-2528-5C4D-95C0-8EDFB1DFCD7B}"/>
              </a:ext>
            </a:extLst>
          </p:cNvPr>
          <p:cNvSpPr>
            <a:spLocks/>
          </p:cNvSpPr>
          <p:nvPr userDrawn="1"/>
        </p:nvSpPr>
        <p:spPr bwMode="auto">
          <a:xfrm>
            <a:off x="6370641" y="2444750"/>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1" name="Freeform 12">
            <a:extLst>
              <a:ext uri="{FF2B5EF4-FFF2-40B4-BE49-F238E27FC236}">
                <a16:creationId xmlns:a16="http://schemas.microsoft.com/office/drawing/2014/main" id="{DAAB2BAB-3473-3441-964A-9419A3797339}"/>
              </a:ext>
            </a:extLst>
          </p:cNvPr>
          <p:cNvSpPr>
            <a:spLocks/>
          </p:cNvSpPr>
          <p:nvPr userDrawn="1"/>
        </p:nvSpPr>
        <p:spPr bwMode="auto">
          <a:xfrm>
            <a:off x="6370641" y="3860800"/>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2" name="Freeform 13">
            <a:extLst>
              <a:ext uri="{FF2B5EF4-FFF2-40B4-BE49-F238E27FC236}">
                <a16:creationId xmlns:a16="http://schemas.microsoft.com/office/drawing/2014/main" id="{1B5AA16D-9E77-8A4D-B8F6-F4BB571D9169}"/>
              </a:ext>
            </a:extLst>
          </p:cNvPr>
          <p:cNvSpPr>
            <a:spLocks/>
          </p:cNvSpPr>
          <p:nvPr userDrawn="1"/>
        </p:nvSpPr>
        <p:spPr bwMode="auto">
          <a:xfrm>
            <a:off x="6370641" y="5318125"/>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8" name="Title 1">
            <a:extLst>
              <a:ext uri="{FF2B5EF4-FFF2-40B4-BE49-F238E27FC236}">
                <a16:creationId xmlns:a16="http://schemas.microsoft.com/office/drawing/2014/main" id="{88938BB2-A07B-5445-BD83-273EC0D45DAF}"/>
              </a:ext>
            </a:extLst>
          </p:cNvPr>
          <p:cNvSpPr>
            <a:spLocks noGrp="1"/>
          </p:cNvSpPr>
          <p:nvPr>
            <p:ph type="ctrTitle"/>
          </p:nvPr>
        </p:nvSpPr>
        <p:spPr>
          <a:xfrm>
            <a:off x="517728" y="753589"/>
            <a:ext cx="11125200" cy="584789"/>
          </a:xfrm>
        </p:spPr>
        <p:txBody>
          <a:bodyPr>
            <a:noAutofit/>
          </a:bodyPr>
          <a:lstStyle>
            <a:lvl1pPr marL="0" algn="ctr">
              <a:defRPr sz="58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9" name="Text Placeholder 4">
            <a:extLst>
              <a:ext uri="{FF2B5EF4-FFF2-40B4-BE49-F238E27FC236}">
                <a16:creationId xmlns:a16="http://schemas.microsoft.com/office/drawing/2014/main" id="{5F794336-3DC0-D649-8BEF-CADEEBEECD34}"/>
              </a:ext>
            </a:extLst>
          </p:cNvPr>
          <p:cNvSpPr>
            <a:spLocks noGrp="1"/>
          </p:cNvSpPr>
          <p:nvPr>
            <p:ph type="body" sz="quarter" idx="16"/>
          </p:nvPr>
        </p:nvSpPr>
        <p:spPr>
          <a:xfrm>
            <a:off x="1929492" y="2348431"/>
            <a:ext cx="3917027" cy="637287"/>
          </a:xfrm>
        </p:spPr>
        <p:txBody>
          <a:bodyPr anchor="ctr">
            <a:noAutofit/>
          </a:bodyPr>
          <a:lstStyle>
            <a:lvl1pPr marL="182880" indent="0" algn="l">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0" name="Text Placeholder 4">
            <a:extLst>
              <a:ext uri="{FF2B5EF4-FFF2-40B4-BE49-F238E27FC236}">
                <a16:creationId xmlns:a16="http://schemas.microsoft.com/office/drawing/2014/main" id="{8A8BE200-0CAE-1A48-BBFB-8AB094DBBDC4}"/>
              </a:ext>
            </a:extLst>
          </p:cNvPr>
          <p:cNvSpPr>
            <a:spLocks noGrp="1"/>
          </p:cNvSpPr>
          <p:nvPr>
            <p:ph type="body" sz="quarter" idx="17"/>
          </p:nvPr>
        </p:nvSpPr>
        <p:spPr>
          <a:xfrm>
            <a:off x="1929492" y="3759581"/>
            <a:ext cx="3917027" cy="637287"/>
          </a:xfrm>
        </p:spPr>
        <p:txBody>
          <a:bodyPr anchor="ctr">
            <a:noAutofit/>
          </a:bodyPr>
          <a:lstStyle>
            <a:lvl1pPr marL="182880" indent="0" algn="l">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1" name="Text Placeholder 4">
            <a:extLst>
              <a:ext uri="{FF2B5EF4-FFF2-40B4-BE49-F238E27FC236}">
                <a16:creationId xmlns:a16="http://schemas.microsoft.com/office/drawing/2014/main" id="{51F7BEA8-2B68-A94D-84BF-46B8DC081B34}"/>
              </a:ext>
            </a:extLst>
          </p:cNvPr>
          <p:cNvSpPr>
            <a:spLocks noGrp="1"/>
          </p:cNvSpPr>
          <p:nvPr>
            <p:ph type="body" sz="quarter" idx="18"/>
          </p:nvPr>
        </p:nvSpPr>
        <p:spPr>
          <a:xfrm>
            <a:off x="1929492" y="5216909"/>
            <a:ext cx="3917027" cy="637287"/>
          </a:xfrm>
        </p:spPr>
        <p:txBody>
          <a:bodyPr anchor="ctr">
            <a:noAutofit/>
          </a:bodyPr>
          <a:lstStyle>
            <a:lvl1pPr marL="182880" indent="0" algn="l">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2" name="Text Placeholder 4">
            <a:extLst>
              <a:ext uri="{FF2B5EF4-FFF2-40B4-BE49-F238E27FC236}">
                <a16:creationId xmlns:a16="http://schemas.microsoft.com/office/drawing/2014/main" id="{FF78FDE7-159F-5C4F-94E0-AC1225D5EA9C}"/>
              </a:ext>
            </a:extLst>
          </p:cNvPr>
          <p:cNvSpPr>
            <a:spLocks noGrp="1"/>
          </p:cNvSpPr>
          <p:nvPr>
            <p:ph type="body" sz="quarter" idx="22"/>
          </p:nvPr>
        </p:nvSpPr>
        <p:spPr>
          <a:xfrm>
            <a:off x="7087536" y="2348431"/>
            <a:ext cx="3917027" cy="637287"/>
          </a:xfrm>
        </p:spPr>
        <p:txBody>
          <a:bodyPr anchor="ctr">
            <a:noAutofit/>
          </a:bodyPr>
          <a:lstStyle>
            <a:lvl1pPr marL="182880" indent="0" algn="l">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3" name="Text Placeholder 4">
            <a:extLst>
              <a:ext uri="{FF2B5EF4-FFF2-40B4-BE49-F238E27FC236}">
                <a16:creationId xmlns:a16="http://schemas.microsoft.com/office/drawing/2014/main" id="{9DAFA1B1-FE49-2445-92A8-ECFF97140230}"/>
              </a:ext>
            </a:extLst>
          </p:cNvPr>
          <p:cNvSpPr>
            <a:spLocks noGrp="1"/>
          </p:cNvSpPr>
          <p:nvPr>
            <p:ph type="body" sz="quarter" idx="23"/>
          </p:nvPr>
        </p:nvSpPr>
        <p:spPr>
          <a:xfrm>
            <a:off x="7087536" y="3759581"/>
            <a:ext cx="3917027" cy="637287"/>
          </a:xfrm>
        </p:spPr>
        <p:txBody>
          <a:bodyPr anchor="ctr">
            <a:noAutofit/>
          </a:bodyPr>
          <a:lstStyle>
            <a:lvl1pPr marL="182880" indent="0" algn="l">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4" name="Text Placeholder 4">
            <a:extLst>
              <a:ext uri="{FF2B5EF4-FFF2-40B4-BE49-F238E27FC236}">
                <a16:creationId xmlns:a16="http://schemas.microsoft.com/office/drawing/2014/main" id="{9C9039BA-C8BD-6A46-A9D0-BD29E1F0EAF3}"/>
              </a:ext>
            </a:extLst>
          </p:cNvPr>
          <p:cNvSpPr>
            <a:spLocks noGrp="1"/>
          </p:cNvSpPr>
          <p:nvPr>
            <p:ph type="body" sz="quarter" idx="24"/>
          </p:nvPr>
        </p:nvSpPr>
        <p:spPr>
          <a:xfrm>
            <a:off x="7087536" y="5230764"/>
            <a:ext cx="3917027" cy="637287"/>
          </a:xfrm>
        </p:spPr>
        <p:txBody>
          <a:bodyPr anchor="ctr">
            <a:noAutofit/>
          </a:bodyPr>
          <a:lstStyle>
            <a:lvl1pPr marL="182880" indent="0" algn="l">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98304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Objectives Option 1">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2F497B6-986D-804C-81F3-B7BE26DCF083}"/>
              </a:ext>
            </a:extLst>
          </p:cNvPr>
          <p:cNvSpPr/>
          <p:nvPr userDrawn="1"/>
        </p:nvSpPr>
        <p:spPr>
          <a:xfrm>
            <a:off x="-1588" y="0"/>
            <a:ext cx="12193588"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9" name="Freeform 7">
            <a:extLst>
              <a:ext uri="{FF2B5EF4-FFF2-40B4-BE49-F238E27FC236}">
                <a16:creationId xmlns:a16="http://schemas.microsoft.com/office/drawing/2014/main" id="{CD9FD14F-866B-CE48-9941-4F2304B4C46E}"/>
              </a:ext>
            </a:extLst>
          </p:cNvPr>
          <p:cNvSpPr>
            <a:spLocks/>
          </p:cNvSpPr>
          <p:nvPr userDrawn="1"/>
        </p:nvSpPr>
        <p:spPr bwMode="auto">
          <a:xfrm>
            <a:off x="830263" y="2011363"/>
            <a:ext cx="503237" cy="481012"/>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0" name="Freeform 8">
            <a:extLst>
              <a:ext uri="{FF2B5EF4-FFF2-40B4-BE49-F238E27FC236}">
                <a16:creationId xmlns:a16="http://schemas.microsoft.com/office/drawing/2014/main" id="{70717FAF-6EEA-0D4B-9F85-3DB240679A7A}"/>
              </a:ext>
            </a:extLst>
          </p:cNvPr>
          <p:cNvSpPr>
            <a:spLocks/>
          </p:cNvSpPr>
          <p:nvPr userDrawn="1"/>
        </p:nvSpPr>
        <p:spPr bwMode="auto">
          <a:xfrm>
            <a:off x="830263" y="4760913"/>
            <a:ext cx="503237" cy="481012"/>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1" name="Freeform 9">
            <a:extLst>
              <a:ext uri="{FF2B5EF4-FFF2-40B4-BE49-F238E27FC236}">
                <a16:creationId xmlns:a16="http://schemas.microsoft.com/office/drawing/2014/main" id="{9A5DF538-8BAA-4546-8249-1124F5FCC2EA}"/>
              </a:ext>
            </a:extLst>
          </p:cNvPr>
          <p:cNvSpPr>
            <a:spLocks/>
          </p:cNvSpPr>
          <p:nvPr userDrawn="1"/>
        </p:nvSpPr>
        <p:spPr bwMode="auto">
          <a:xfrm>
            <a:off x="830263" y="2894013"/>
            <a:ext cx="503237" cy="481012"/>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2" name="Freeform 10">
            <a:extLst>
              <a:ext uri="{FF2B5EF4-FFF2-40B4-BE49-F238E27FC236}">
                <a16:creationId xmlns:a16="http://schemas.microsoft.com/office/drawing/2014/main" id="{3D993824-973D-7C4F-9EBA-880A7D66BFFE}"/>
              </a:ext>
            </a:extLst>
          </p:cNvPr>
          <p:cNvSpPr>
            <a:spLocks/>
          </p:cNvSpPr>
          <p:nvPr userDrawn="1"/>
        </p:nvSpPr>
        <p:spPr bwMode="auto">
          <a:xfrm>
            <a:off x="830263" y="5684838"/>
            <a:ext cx="503237" cy="481012"/>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4" name="Freeform 11">
            <a:extLst>
              <a:ext uri="{FF2B5EF4-FFF2-40B4-BE49-F238E27FC236}">
                <a16:creationId xmlns:a16="http://schemas.microsoft.com/office/drawing/2014/main" id="{3EC16C0A-A32A-C44A-9BE1-D13D0DD8E7BB}"/>
              </a:ext>
            </a:extLst>
          </p:cNvPr>
          <p:cNvSpPr>
            <a:spLocks/>
          </p:cNvSpPr>
          <p:nvPr userDrawn="1"/>
        </p:nvSpPr>
        <p:spPr bwMode="auto">
          <a:xfrm>
            <a:off x="830263" y="3838575"/>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 name="Title 1"/>
          <p:cNvSpPr>
            <a:spLocks noGrp="1"/>
          </p:cNvSpPr>
          <p:nvPr>
            <p:ph type="ctrTitle"/>
          </p:nvPr>
        </p:nvSpPr>
        <p:spPr>
          <a:xfrm>
            <a:off x="508000" y="713291"/>
            <a:ext cx="11125200" cy="584789"/>
          </a:xfrm>
        </p:spPr>
        <p:txBody>
          <a:bodyPr>
            <a:noAutofit/>
          </a:bodyPr>
          <a:lstStyle>
            <a:lvl1pPr marL="0" algn="ctr">
              <a:defRPr sz="58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39" name="Text Placeholder 4"/>
          <p:cNvSpPr>
            <a:spLocks noGrp="1"/>
          </p:cNvSpPr>
          <p:nvPr>
            <p:ph type="body" sz="quarter" idx="17"/>
          </p:nvPr>
        </p:nvSpPr>
        <p:spPr>
          <a:xfrm>
            <a:off x="1638301" y="2835866"/>
            <a:ext cx="9885338"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40" name="Text Placeholder 4"/>
          <p:cNvSpPr>
            <a:spLocks noGrp="1"/>
          </p:cNvSpPr>
          <p:nvPr>
            <p:ph type="body" sz="quarter" idx="18"/>
          </p:nvPr>
        </p:nvSpPr>
        <p:spPr>
          <a:xfrm>
            <a:off x="1638301" y="3759396"/>
            <a:ext cx="9885338"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59" name="Text Placeholder 4"/>
          <p:cNvSpPr>
            <a:spLocks noGrp="1"/>
          </p:cNvSpPr>
          <p:nvPr>
            <p:ph type="body" sz="quarter" idx="23"/>
          </p:nvPr>
        </p:nvSpPr>
        <p:spPr>
          <a:xfrm>
            <a:off x="1638301" y="5606457"/>
            <a:ext cx="9885338"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3" name="Text Placeholder 4"/>
          <p:cNvSpPr>
            <a:spLocks noGrp="1"/>
          </p:cNvSpPr>
          <p:nvPr>
            <p:ph type="body" sz="quarter" idx="16"/>
          </p:nvPr>
        </p:nvSpPr>
        <p:spPr>
          <a:xfrm>
            <a:off x="1638301" y="1912336"/>
            <a:ext cx="9885338"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58" name="Text Placeholder 4"/>
          <p:cNvSpPr>
            <a:spLocks noGrp="1"/>
          </p:cNvSpPr>
          <p:nvPr>
            <p:ph type="body" sz="quarter" idx="22"/>
          </p:nvPr>
        </p:nvSpPr>
        <p:spPr>
          <a:xfrm>
            <a:off x="1638301" y="4682926"/>
            <a:ext cx="9885338"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80821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Objectives Option 2">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8BB21E7-06DA-EB48-ABBE-2AE4753EB39F}"/>
              </a:ext>
            </a:extLst>
          </p:cNvPr>
          <p:cNvSpPr/>
          <p:nvPr userDrawn="1"/>
        </p:nvSpPr>
        <p:spPr>
          <a:xfrm>
            <a:off x="508000" y="390525"/>
            <a:ext cx="11125200" cy="1527175"/>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7" name="Oval 6">
            <a:extLst>
              <a:ext uri="{FF2B5EF4-FFF2-40B4-BE49-F238E27FC236}">
                <a16:creationId xmlns:a16="http://schemas.microsoft.com/office/drawing/2014/main" id="{1A45808E-35EF-5542-BDDD-D8F68893B782}"/>
              </a:ext>
            </a:extLst>
          </p:cNvPr>
          <p:cNvSpPr/>
          <p:nvPr userDrawn="1"/>
        </p:nvSpPr>
        <p:spPr>
          <a:xfrm>
            <a:off x="508000" y="2552700"/>
            <a:ext cx="3322638" cy="33035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Oval 7">
            <a:extLst>
              <a:ext uri="{FF2B5EF4-FFF2-40B4-BE49-F238E27FC236}">
                <a16:creationId xmlns:a16="http://schemas.microsoft.com/office/drawing/2014/main" id="{E795F482-83D3-9242-A0BD-90FA8A982523}"/>
              </a:ext>
            </a:extLst>
          </p:cNvPr>
          <p:cNvSpPr/>
          <p:nvPr userDrawn="1"/>
        </p:nvSpPr>
        <p:spPr>
          <a:xfrm>
            <a:off x="8267700" y="2552700"/>
            <a:ext cx="3322638" cy="33035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Oval 8">
            <a:extLst>
              <a:ext uri="{FF2B5EF4-FFF2-40B4-BE49-F238E27FC236}">
                <a16:creationId xmlns:a16="http://schemas.microsoft.com/office/drawing/2014/main" id="{0331901F-74D3-5B40-960F-970A3C8B14B9}"/>
              </a:ext>
            </a:extLst>
          </p:cNvPr>
          <p:cNvSpPr/>
          <p:nvPr userDrawn="1"/>
        </p:nvSpPr>
        <p:spPr>
          <a:xfrm>
            <a:off x="4387850" y="2552700"/>
            <a:ext cx="3322638" cy="33035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ctrTitle"/>
          </p:nvPr>
        </p:nvSpPr>
        <p:spPr>
          <a:xfrm>
            <a:off x="508000" y="856701"/>
            <a:ext cx="11125200" cy="584789"/>
          </a:xfrm>
        </p:spPr>
        <p:txBody>
          <a:bodyPr>
            <a:noAutofit/>
          </a:bodyPr>
          <a:lstStyle>
            <a:lvl1pPr marL="0" algn="ctr">
              <a:defRPr sz="52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13" name="Text Placeholder 4"/>
          <p:cNvSpPr>
            <a:spLocks noGrp="1"/>
          </p:cNvSpPr>
          <p:nvPr>
            <p:ph type="body" sz="quarter" idx="16"/>
          </p:nvPr>
        </p:nvSpPr>
        <p:spPr>
          <a:xfrm>
            <a:off x="649357" y="3564835"/>
            <a:ext cx="3021496" cy="1197665"/>
          </a:xfrm>
        </p:spPr>
        <p:txBody>
          <a:bodyPr anchor="ctr">
            <a:noAutofit/>
          </a:bodyPr>
          <a:lstStyle>
            <a:lvl1pPr marL="0" indent="0" algn="ctr">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9" name="Text Placeholder 4">
            <a:extLst>
              <a:ext uri="{FF2B5EF4-FFF2-40B4-BE49-F238E27FC236}">
                <a16:creationId xmlns:a16="http://schemas.microsoft.com/office/drawing/2014/main" id="{4A9ECE79-3623-1742-B02D-0EF962C69227}"/>
              </a:ext>
            </a:extLst>
          </p:cNvPr>
          <p:cNvSpPr>
            <a:spLocks noGrp="1"/>
          </p:cNvSpPr>
          <p:nvPr>
            <p:ph type="body" sz="quarter" idx="17"/>
          </p:nvPr>
        </p:nvSpPr>
        <p:spPr>
          <a:xfrm>
            <a:off x="8415131" y="3564835"/>
            <a:ext cx="3034748" cy="1197665"/>
          </a:xfrm>
        </p:spPr>
        <p:txBody>
          <a:bodyPr anchor="ctr">
            <a:noAutofit/>
          </a:bodyPr>
          <a:lstStyle>
            <a:lvl1pPr marL="0" indent="0" algn="ctr">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21" name="Text Placeholder 4">
            <a:extLst>
              <a:ext uri="{FF2B5EF4-FFF2-40B4-BE49-F238E27FC236}">
                <a16:creationId xmlns:a16="http://schemas.microsoft.com/office/drawing/2014/main" id="{F5159A3A-4068-1E45-96E8-79A4A1FDA763}"/>
              </a:ext>
            </a:extLst>
          </p:cNvPr>
          <p:cNvSpPr>
            <a:spLocks noGrp="1"/>
          </p:cNvSpPr>
          <p:nvPr>
            <p:ph type="body" sz="quarter" idx="18"/>
          </p:nvPr>
        </p:nvSpPr>
        <p:spPr>
          <a:xfrm>
            <a:off x="4505739" y="3564835"/>
            <a:ext cx="3048000" cy="1197665"/>
          </a:xfrm>
        </p:spPr>
        <p:txBody>
          <a:bodyPr anchor="ctr">
            <a:noAutofit/>
          </a:bodyPr>
          <a:lstStyle>
            <a:lvl1pPr marL="0" indent="0" algn="ctr">
              <a:spcBef>
                <a:spcPts val="0"/>
              </a:spcBef>
              <a:buFontTx/>
              <a:buNone/>
              <a:defRPr sz="22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79687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odule Title Option 1">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CD73E3C-5E60-2441-9C1C-2FD2C9604D75}"/>
              </a:ext>
            </a:extLst>
          </p:cNvPr>
          <p:cNvSpPr/>
          <p:nvPr userDrawn="1"/>
        </p:nvSpPr>
        <p:spPr>
          <a:xfrm>
            <a:off x="508000" y="390525"/>
            <a:ext cx="11125200" cy="1527175"/>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508000" y="893277"/>
            <a:ext cx="11125200" cy="584789"/>
          </a:xfrm>
        </p:spPr>
        <p:txBody>
          <a:bodyPr>
            <a:noAutofit/>
          </a:bodyPr>
          <a:lstStyle>
            <a:lvl1pPr marL="0" algn="ctr">
              <a:defRPr sz="5200" b="0">
                <a:solidFill>
                  <a:schemeClr val="bg1"/>
                </a:solidFill>
                <a:latin typeface="+mj-lt"/>
                <a:cs typeface="Arial" panose="020B06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166167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Module Title Option 2">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5F7F835-DAC2-214C-A864-CEAE615374F0}"/>
              </a:ext>
            </a:extLst>
          </p:cNvPr>
          <p:cNvSpPr/>
          <p:nvPr userDrawn="1"/>
        </p:nvSpPr>
        <p:spPr>
          <a:xfrm>
            <a:off x="0" y="0"/>
            <a:ext cx="12172950"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8" name="Oval 7">
            <a:extLst>
              <a:ext uri="{FF2B5EF4-FFF2-40B4-BE49-F238E27FC236}">
                <a16:creationId xmlns:a16="http://schemas.microsoft.com/office/drawing/2014/main" id="{8B3D2A36-C834-944C-B484-0557693020A6}"/>
              </a:ext>
            </a:extLst>
          </p:cNvPr>
          <p:cNvSpPr/>
          <p:nvPr userDrawn="1"/>
        </p:nvSpPr>
        <p:spPr>
          <a:xfrm>
            <a:off x="220663" y="700088"/>
            <a:ext cx="5489575" cy="5457825"/>
          </a:xfrm>
          <a:prstGeom prst="ellipse">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Freeform 8">
            <a:extLst>
              <a:ext uri="{FF2B5EF4-FFF2-40B4-BE49-F238E27FC236}">
                <a16:creationId xmlns:a16="http://schemas.microsoft.com/office/drawing/2014/main" id="{04E32299-C0AC-0E46-9874-4681EE319FE5}"/>
              </a:ext>
            </a:extLst>
          </p:cNvPr>
          <p:cNvSpPr>
            <a:spLocks/>
          </p:cNvSpPr>
          <p:nvPr userDrawn="1"/>
        </p:nvSpPr>
        <p:spPr bwMode="auto">
          <a:xfrm>
            <a:off x="6189663" y="1787525"/>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4" name="Freeform 9">
            <a:extLst>
              <a:ext uri="{FF2B5EF4-FFF2-40B4-BE49-F238E27FC236}">
                <a16:creationId xmlns:a16="http://schemas.microsoft.com/office/drawing/2014/main" id="{CB86CF74-4F4C-F64E-936A-F3F3252F74D1}"/>
              </a:ext>
            </a:extLst>
          </p:cNvPr>
          <p:cNvSpPr>
            <a:spLocks/>
          </p:cNvSpPr>
          <p:nvPr userDrawn="1"/>
        </p:nvSpPr>
        <p:spPr bwMode="auto">
          <a:xfrm>
            <a:off x="6189663" y="2716213"/>
            <a:ext cx="503237" cy="481012"/>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5" name="Freeform 10">
            <a:extLst>
              <a:ext uri="{FF2B5EF4-FFF2-40B4-BE49-F238E27FC236}">
                <a16:creationId xmlns:a16="http://schemas.microsoft.com/office/drawing/2014/main" id="{B875EAA0-4721-CB4D-A35B-37CDBFED00D4}"/>
              </a:ext>
            </a:extLst>
          </p:cNvPr>
          <p:cNvSpPr>
            <a:spLocks/>
          </p:cNvSpPr>
          <p:nvPr userDrawn="1"/>
        </p:nvSpPr>
        <p:spPr bwMode="auto">
          <a:xfrm>
            <a:off x="6189663" y="3644900"/>
            <a:ext cx="503237" cy="48101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6" name="Freeform 11">
            <a:extLst>
              <a:ext uri="{FF2B5EF4-FFF2-40B4-BE49-F238E27FC236}">
                <a16:creationId xmlns:a16="http://schemas.microsoft.com/office/drawing/2014/main" id="{82864287-1380-A64F-A391-FF65C7D04F93}"/>
              </a:ext>
            </a:extLst>
          </p:cNvPr>
          <p:cNvSpPr>
            <a:spLocks/>
          </p:cNvSpPr>
          <p:nvPr userDrawn="1"/>
        </p:nvSpPr>
        <p:spPr bwMode="auto">
          <a:xfrm>
            <a:off x="6189663" y="4573588"/>
            <a:ext cx="503237" cy="481012"/>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 name="Title 1"/>
          <p:cNvSpPr>
            <a:spLocks noGrp="1"/>
          </p:cNvSpPr>
          <p:nvPr>
            <p:ph type="ctrTitle"/>
          </p:nvPr>
        </p:nvSpPr>
        <p:spPr>
          <a:xfrm>
            <a:off x="429491" y="2452256"/>
            <a:ext cx="5084618" cy="1925780"/>
          </a:xfrm>
        </p:spPr>
        <p:txBody>
          <a:bodyPr>
            <a:noAutofit/>
          </a:bodyPr>
          <a:lstStyle>
            <a:lvl1pPr marL="0" algn="ctr">
              <a:defRPr sz="36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9" name="Text Placeholder 4"/>
          <p:cNvSpPr>
            <a:spLocks noGrp="1"/>
          </p:cNvSpPr>
          <p:nvPr>
            <p:ph type="body" sz="quarter" idx="17"/>
          </p:nvPr>
        </p:nvSpPr>
        <p:spPr>
          <a:xfrm>
            <a:off x="6969458" y="2636890"/>
            <a:ext cx="4663741" cy="637287"/>
          </a:xfrm>
        </p:spPr>
        <p:txBody>
          <a:bodyPr anchor="ctr">
            <a:noAutofit/>
          </a:bodyPr>
          <a:lstStyle>
            <a:lvl1pPr marL="182880" indent="0" algn="l">
              <a:spcBef>
                <a:spcPts val="0"/>
              </a:spcBef>
              <a:buFontTx/>
              <a:buNone/>
              <a:defRPr sz="23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0" name="Text Placeholder 4"/>
          <p:cNvSpPr>
            <a:spLocks noGrp="1"/>
          </p:cNvSpPr>
          <p:nvPr>
            <p:ph type="body" sz="quarter" idx="18"/>
          </p:nvPr>
        </p:nvSpPr>
        <p:spPr>
          <a:xfrm>
            <a:off x="6969458" y="3564425"/>
            <a:ext cx="4663741" cy="637287"/>
          </a:xfrm>
        </p:spPr>
        <p:txBody>
          <a:bodyPr anchor="ctr">
            <a:noAutofit/>
          </a:bodyPr>
          <a:lstStyle>
            <a:lvl1pPr marL="182880" indent="0" algn="l">
              <a:spcBef>
                <a:spcPts val="0"/>
              </a:spcBef>
              <a:buFontTx/>
              <a:buNone/>
              <a:defRPr sz="23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1" name="Text Placeholder 4"/>
          <p:cNvSpPr>
            <a:spLocks noGrp="1"/>
          </p:cNvSpPr>
          <p:nvPr>
            <p:ph type="body" sz="quarter" idx="16"/>
          </p:nvPr>
        </p:nvSpPr>
        <p:spPr>
          <a:xfrm>
            <a:off x="6969458" y="1709355"/>
            <a:ext cx="4663741" cy="637287"/>
          </a:xfrm>
        </p:spPr>
        <p:txBody>
          <a:bodyPr anchor="ctr">
            <a:noAutofit/>
          </a:bodyPr>
          <a:lstStyle>
            <a:lvl1pPr marL="182880" indent="0" algn="l">
              <a:spcBef>
                <a:spcPts val="0"/>
              </a:spcBef>
              <a:buFontTx/>
              <a:buNone/>
              <a:defRPr sz="23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2" name="Text Placeholder 4"/>
          <p:cNvSpPr>
            <a:spLocks noGrp="1"/>
          </p:cNvSpPr>
          <p:nvPr>
            <p:ph type="body" sz="quarter" idx="19"/>
          </p:nvPr>
        </p:nvSpPr>
        <p:spPr>
          <a:xfrm>
            <a:off x="6969458" y="4491960"/>
            <a:ext cx="4663741" cy="637287"/>
          </a:xfrm>
        </p:spPr>
        <p:txBody>
          <a:bodyPr anchor="ctr">
            <a:noAutofit/>
          </a:bodyPr>
          <a:lstStyle>
            <a:lvl1pPr marL="182880" indent="0" algn="l">
              <a:spcBef>
                <a:spcPts val="0"/>
              </a:spcBef>
              <a:buFontTx/>
              <a:buNone/>
              <a:defRPr sz="23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120626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Page Title 1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C5EC5E4-83ED-514F-853E-AB724778CD15}"/>
              </a:ext>
            </a:extLst>
          </p:cNvPr>
          <p:cNvSpPr/>
          <p:nvPr userDrawn="1"/>
        </p:nvSpPr>
        <p:spPr>
          <a:xfrm>
            <a:off x="515938" y="358775"/>
            <a:ext cx="11125200" cy="6118225"/>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C0FD9902-EDC6-AD4E-A5CD-9FBCAF7DE62F}"/>
              </a:ext>
            </a:extLst>
          </p:cNvPr>
          <p:cNvSpPr>
            <a:spLocks noGrp="1"/>
          </p:cNvSpPr>
          <p:nvPr>
            <p:ph type="ctrTitle"/>
          </p:nvPr>
        </p:nvSpPr>
        <p:spPr>
          <a:xfrm>
            <a:off x="1073625" y="461317"/>
            <a:ext cx="10008359" cy="1211047"/>
          </a:xfrm>
        </p:spPr>
        <p:txBody>
          <a:bodyPr>
            <a:noAutofit/>
          </a:bodyPr>
          <a:lstStyle>
            <a:lvl1pPr marL="0" algn="l">
              <a:defRPr sz="57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6" name="Text Placeholder 9">
            <a:extLst>
              <a:ext uri="{FF2B5EF4-FFF2-40B4-BE49-F238E27FC236}">
                <a16:creationId xmlns:a16="http://schemas.microsoft.com/office/drawing/2014/main" id="{67DDD03F-8E78-EA4B-A5F1-C9F6D3307B0C}"/>
              </a:ext>
            </a:extLst>
          </p:cNvPr>
          <p:cNvSpPr>
            <a:spLocks noGrp="1"/>
          </p:cNvSpPr>
          <p:nvPr>
            <p:ph type="body" sz="quarter" idx="10" hasCustomPrompt="1"/>
          </p:nvPr>
        </p:nvSpPr>
        <p:spPr>
          <a:xfrm>
            <a:off x="1073623" y="1874520"/>
            <a:ext cx="10008361" cy="4360024"/>
          </a:xfrm>
        </p:spPr>
        <p:txBody>
          <a:bodyPr numCol="1" spcCol="182880">
            <a:normAutofit/>
          </a:bodyPr>
          <a:lstStyle>
            <a:lvl1pPr marL="0" indent="0">
              <a:lnSpc>
                <a:spcPct val="100000"/>
              </a:lnSpc>
              <a:buFontTx/>
              <a:buNone/>
              <a:defRPr sz="2000" b="1">
                <a:solidFill>
                  <a:schemeClr val="bg1"/>
                </a:solidFill>
                <a:latin typeface="+mn-lt"/>
                <a:cs typeface="Arial" panose="020B0604020202020204" pitchFamily="34" charset="0"/>
              </a:defRPr>
            </a:lvl1pPr>
            <a:lvl2pPr marL="457200" indent="0">
              <a:lnSpc>
                <a:spcPct val="100000"/>
              </a:lnSpc>
              <a:buFontTx/>
              <a:buNone/>
              <a:defRPr sz="2000" b="1">
                <a:solidFill>
                  <a:schemeClr val="bg1"/>
                </a:solidFill>
                <a:latin typeface="+mn-lt"/>
                <a:cs typeface="Arial" panose="020B0604020202020204" pitchFamily="34" charset="0"/>
              </a:defRPr>
            </a:lvl2pPr>
            <a:lvl3pPr marL="914400" indent="0">
              <a:lnSpc>
                <a:spcPct val="100000"/>
              </a:lnSpc>
              <a:buFontTx/>
              <a:buNone/>
              <a:defRPr sz="2000" b="1">
                <a:solidFill>
                  <a:schemeClr val="bg1"/>
                </a:solidFill>
                <a:latin typeface="+mn-lt"/>
                <a:cs typeface="Arial" panose="020B0604020202020204" pitchFamily="34" charset="0"/>
              </a:defRPr>
            </a:lvl3pPr>
            <a:lvl4pPr marL="1371600" indent="0">
              <a:lnSpc>
                <a:spcPct val="100000"/>
              </a:lnSpc>
              <a:buFontTx/>
              <a:buNone/>
              <a:defRPr sz="2000" b="1">
                <a:solidFill>
                  <a:schemeClr val="bg1"/>
                </a:solidFill>
                <a:latin typeface="+mn-lt"/>
                <a:cs typeface="Arial" panose="020B0604020202020204" pitchFamily="34" charset="0"/>
              </a:defRPr>
            </a:lvl4pPr>
            <a:lvl5pPr marL="1828800" indent="0">
              <a:lnSpc>
                <a:spcPct val="100000"/>
              </a:lnSpc>
              <a:buFontTx/>
              <a:buNone/>
              <a:defRPr sz="2000" b="1">
                <a:solidFill>
                  <a:schemeClr val="bg1"/>
                </a:solidFill>
                <a:latin typeface="+mn-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91374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age Title 2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B11CB33-1443-DA46-9095-750894B820AA}"/>
              </a:ext>
            </a:extLst>
          </p:cNvPr>
          <p:cNvSpPr/>
          <p:nvPr userDrawn="1"/>
        </p:nvSpPr>
        <p:spPr>
          <a:xfrm>
            <a:off x="515938" y="358775"/>
            <a:ext cx="11125200" cy="6118225"/>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11" name="Title 1">
            <a:extLst>
              <a:ext uri="{FF2B5EF4-FFF2-40B4-BE49-F238E27FC236}">
                <a16:creationId xmlns:a16="http://schemas.microsoft.com/office/drawing/2014/main" id="{EBFA4A0F-E771-C44B-8EF4-6CEFA69A8636}"/>
              </a:ext>
            </a:extLst>
          </p:cNvPr>
          <p:cNvSpPr>
            <a:spLocks noGrp="1"/>
          </p:cNvSpPr>
          <p:nvPr>
            <p:ph type="ctrTitle"/>
          </p:nvPr>
        </p:nvSpPr>
        <p:spPr>
          <a:xfrm>
            <a:off x="1073625" y="461317"/>
            <a:ext cx="10008359" cy="1211047"/>
          </a:xfrm>
        </p:spPr>
        <p:txBody>
          <a:bodyPr>
            <a:noAutofit/>
          </a:bodyPr>
          <a:lstStyle>
            <a:lvl1pPr marL="0" algn="l">
              <a:defRPr sz="57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12" name="Text Placeholder 9">
            <a:extLst>
              <a:ext uri="{FF2B5EF4-FFF2-40B4-BE49-F238E27FC236}">
                <a16:creationId xmlns:a16="http://schemas.microsoft.com/office/drawing/2014/main" id="{6DBDA52E-DB09-F640-94B1-63297BC08DA1}"/>
              </a:ext>
            </a:extLst>
          </p:cNvPr>
          <p:cNvSpPr>
            <a:spLocks noGrp="1"/>
          </p:cNvSpPr>
          <p:nvPr>
            <p:ph type="body" sz="quarter" idx="10" hasCustomPrompt="1"/>
          </p:nvPr>
        </p:nvSpPr>
        <p:spPr>
          <a:xfrm>
            <a:off x="1073623" y="1874520"/>
            <a:ext cx="10008361" cy="1988820"/>
          </a:xfrm>
        </p:spPr>
        <p:txBody>
          <a:bodyPr numCol="1" spcCol="182880">
            <a:normAutofit/>
          </a:bodyPr>
          <a:lstStyle>
            <a:lvl1pPr marL="0" indent="0">
              <a:lnSpc>
                <a:spcPct val="100000"/>
              </a:lnSpc>
              <a:buFontTx/>
              <a:buNone/>
              <a:defRPr sz="2000" b="1">
                <a:solidFill>
                  <a:schemeClr val="bg1"/>
                </a:solidFill>
                <a:latin typeface="+mn-lt"/>
                <a:cs typeface="Arial" panose="020B0604020202020204" pitchFamily="34" charset="0"/>
              </a:defRPr>
            </a:lvl1pPr>
            <a:lvl2pPr marL="457200" indent="0">
              <a:lnSpc>
                <a:spcPct val="100000"/>
              </a:lnSpc>
              <a:buFontTx/>
              <a:buNone/>
              <a:defRPr sz="2000" b="1">
                <a:solidFill>
                  <a:schemeClr val="bg1"/>
                </a:solidFill>
                <a:latin typeface="+mn-lt"/>
                <a:cs typeface="Arial" panose="020B0604020202020204" pitchFamily="34" charset="0"/>
              </a:defRPr>
            </a:lvl2pPr>
            <a:lvl3pPr marL="914400" indent="0">
              <a:lnSpc>
                <a:spcPct val="100000"/>
              </a:lnSpc>
              <a:buFontTx/>
              <a:buNone/>
              <a:defRPr sz="2000" b="1">
                <a:solidFill>
                  <a:schemeClr val="bg1"/>
                </a:solidFill>
                <a:latin typeface="+mn-lt"/>
                <a:cs typeface="Arial" panose="020B0604020202020204" pitchFamily="34" charset="0"/>
              </a:defRPr>
            </a:lvl3pPr>
            <a:lvl4pPr marL="1371600" indent="0">
              <a:lnSpc>
                <a:spcPct val="100000"/>
              </a:lnSpc>
              <a:buFontTx/>
              <a:buNone/>
              <a:defRPr sz="2000" b="1">
                <a:solidFill>
                  <a:schemeClr val="bg1"/>
                </a:solidFill>
                <a:latin typeface="+mn-lt"/>
                <a:cs typeface="Arial" panose="020B0604020202020204" pitchFamily="34" charset="0"/>
              </a:defRPr>
            </a:lvl4pPr>
            <a:lvl5pPr marL="1828800" indent="0">
              <a:lnSpc>
                <a:spcPct val="100000"/>
              </a:lnSpc>
              <a:buFontTx/>
              <a:buNone/>
              <a:defRPr sz="2000" b="1">
                <a:solidFill>
                  <a:schemeClr val="bg1"/>
                </a:solidFill>
                <a:latin typeface="+mn-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9">
            <a:extLst>
              <a:ext uri="{FF2B5EF4-FFF2-40B4-BE49-F238E27FC236}">
                <a16:creationId xmlns:a16="http://schemas.microsoft.com/office/drawing/2014/main" id="{EA88D9A0-D97F-B34B-A821-D51EEB1F017E}"/>
              </a:ext>
            </a:extLst>
          </p:cNvPr>
          <p:cNvSpPr>
            <a:spLocks noGrp="1"/>
          </p:cNvSpPr>
          <p:nvPr>
            <p:ph type="body" sz="quarter" idx="11" hasCustomPrompt="1"/>
          </p:nvPr>
        </p:nvSpPr>
        <p:spPr>
          <a:xfrm>
            <a:off x="1073623" y="4057650"/>
            <a:ext cx="10008361" cy="1988820"/>
          </a:xfrm>
        </p:spPr>
        <p:txBody>
          <a:bodyPr numCol="1" spcCol="182880">
            <a:normAutofit/>
          </a:bodyPr>
          <a:lstStyle>
            <a:lvl1pPr marL="0" indent="0">
              <a:lnSpc>
                <a:spcPct val="100000"/>
              </a:lnSpc>
              <a:buFontTx/>
              <a:buNone/>
              <a:defRPr sz="2000" b="1">
                <a:solidFill>
                  <a:schemeClr val="bg1"/>
                </a:solidFill>
                <a:latin typeface="+mn-lt"/>
                <a:cs typeface="Arial" panose="020B0604020202020204" pitchFamily="34" charset="0"/>
              </a:defRPr>
            </a:lvl1pPr>
            <a:lvl2pPr marL="457200" indent="0">
              <a:lnSpc>
                <a:spcPct val="100000"/>
              </a:lnSpc>
              <a:buFontTx/>
              <a:buNone/>
              <a:defRPr sz="2000" b="1">
                <a:solidFill>
                  <a:schemeClr val="bg1"/>
                </a:solidFill>
                <a:latin typeface="+mn-lt"/>
                <a:cs typeface="Arial" panose="020B0604020202020204" pitchFamily="34" charset="0"/>
              </a:defRPr>
            </a:lvl2pPr>
            <a:lvl3pPr marL="914400" indent="0">
              <a:lnSpc>
                <a:spcPct val="100000"/>
              </a:lnSpc>
              <a:buFontTx/>
              <a:buNone/>
              <a:defRPr sz="2000" b="1">
                <a:solidFill>
                  <a:schemeClr val="bg1"/>
                </a:solidFill>
                <a:latin typeface="+mn-lt"/>
                <a:cs typeface="Arial" panose="020B0604020202020204" pitchFamily="34" charset="0"/>
              </a:defRPr>
            </a:lvl3pPr>
            <a:lvl4pPr marL="1371600" indent="0">
              <a:lnSpc>
                <a:spcPct val="100000"/>
              </a:lnSpc>
              <a:buFontTx/>
              <a:buNone/>
              <a:defRPr sz="2000" b="1">
                <a:solidFill>
                  <a:schemeClr val="bg1"/>
                </a:solidFill>
                <a:latin typeface="+mn-lt"/>
                <a:cs typeface="Arial" panose="020B0604020202020204" pitchFamily="34" charset="0"/>
              </a:defRPr>
            </a:lvl4pPr>
            <a:lvl5pPr marL="1828800" indent="0">
              <a:lnSpc>
                <a:spcPct val="100000"/>
              </a:lnSpc>
              <a:buFontTx/>
              <a:buNone/>
              <a:defRPr sz="2000" b="1">
                <a:solidFill>
                  <a:schemeClr val="bg1"/>
                </a:solidFill>
                <a:latin typeface="+mn-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2379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Page Title 3 Slide">
    <p:bg>
      <p:bgPr>
        <a:blipFill>
          <a:blip r:embed="rId2"/>
          <a:stretch>
            <a:fillRect/>
          </a:stretch>
        </a:blip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F370304-2217-994C-AAB1-D32CE625EDA7}"/>
              </a:ext>
            </a:extLst>
          </p:cNvPr>
          <p:cNvSpPr/>
          <p:nvPr userDrawn="1"/>
        </p:nvSpPr>
        <p:spPr>
          <a:xfrm>
            <a:off x="542925" y="366523"/>
            <a:ext cx="11125200" cy="6096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E9BDE16-B340-7542-9280-7D4837E5A41F}"/>
              </a:ext>
            </a:extLst>
          </p:cNvPr>
          <p:cNvSpPr>
            <a:spLocks noGrp="1"/>
          </p:cNvSpPr>
          <p:nvPr>
            <p:ph type="ctrTitle"/>
          </p:nvPr>
        </p:nvSpPr>
        <p:spPr>
          <a:xfrm>
            <a:off x="1073625" y="461317"/>
            <a:ext cx="10008359" cy="1211047"/>
          </a:xfrm>
        </p:spPr>
        <p:txBody>
          <a:bodyPr>
            <a:noAutofit/>
          </a:bodyPr>
          <a:lstStyle>
            <a:lvl1pPr marL="0" algn="l">
              <a:defRPr sz="57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7" name="Text Placeholder 9">
            <a:extLst>
              <a:ext uri="{FF2B5EF4-FFF2-40B4-BE49-F238E27FC236}">
                <a16:creationId xmlns:a16="http://schemas.microsoft.com/office/drawing/2014/main" id="{F3504CB2-C36C-4847-80A6-049FBE75C570}"/>
              </a:ext>
            </a:extLst>
          </p:cNvPr>
          <p:cNvSpPr>
            <a:spLocks noGrp="1"/>
          </p:cNvSpPr>
          <p:nvPr>
            <p:ph type="body" sz="quarter" idx="10" hasCustomPrompt="1"/>
          </p:nvPr>
        </p:nvSpPr>
        <p:spPr>
          <a:xfrm>
            <a:off x="1073623" y="1874520"/>
            <a:ext cx="4855845" cy="4360024"/>
          </a:xfrm>
        </p:spPr>
        <p:txBody>
          <a:bodyPr numCol="1" spcCol="182880">
            <a:normAutofit/>
          </a:bodyPr>
          <a:lstStyle>
            <a:lvl1pPr marL="0" indent="0">
              <a:lnSpc>
                <a:spcPct val="100000"/>
              </a:lnSpc>
              <a:buFontTx/>
              <a:buNone/>
              <a:defRPr sz="2000" b="1">
                <a:solidFill>
                  <a:schemeClr val="bg1"/>
                </a:solidFill>
                <a:latin typeface="+mn-lt"/>
                <a:cs typeface="Arial" panose="020B0604020202020204" pitchFamily="34" charset="0"/>
              </a:defRPr>
            </a:lvl1pPr>
            <a:lvl2pPr marL="457200" indent="0">
              <a:lnSpc>
                <a:spcPct val="100000"/>
              </a:lnSpc>
              <a:buFontTx/>
              <a:buNone/>
              <a:defRPr sz="2000" b="1">
                <a:solidFill>
                  <a:schemeClr val="bg1"/>
                </a:solidFill>
                <a:latin typeface="+mn-lt"/>
                <a:cs typeface="Arial" panose="020B0604020202020204" pitchFamily="34" charset="0"/>
              </a:defRPr>
            </a:lvl2pPr>
            <a:lvl3pPr marL="914400" indent="0">
              <a:lnSpc>
                <a:spcPct val="100000"/>
              </a:lnSpc>
              <a:buFontTx/>
              <a:buNone/>
              <a:defRPr sz="2000" b="1">
                <a:solidFill>
                  <a:schemeClr val="bg1"/>
                </a:solidFill>
                <a:latin typeface="+mn-lt"/>
                <a:cs typeface="Arial" panose="020B0604020202020204" pitchFamily="34" charset="0"/>
              </a:defRPr>
            </a:lvl3pPr>
            <a:lvl4pPr marL="1371600" indent="0">
              <a:lnSpc>
                <a:spcPct val="100000"/>
              </a:lnSpc>
              <a:buFontTx/>
              <a:buNone/>
              <a:defRPr sz="2000" b="1">
                <a:solidFill>
                  <a:schemeClr val="bg1"/>
                </a:solidFill>
                <a:latin typeface="+mn-lt"/>
                <a:cs typeface="Arial" panose="020B0604020202020204" pitchFamily="34" charset="0"/>
              </a:defRPr>
            </a:lvl4pPr>
            <a:lvl5pPr marL="1828800" indent="0">
              <a:lnSpc>
                <a:spcPct val="100000"/>
              </a:lnSpc>
              <a:buFontTx/>
              <a:buNone/>
              <a:defRPr sz="2000" b="1">
                <a:solidFill>
                  <a:schemeClr val="bg1"/>
                </a:solidFill>
                <a:latin typeface="+mn-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9">
            <a:extLst>
              <a:ext uri="{FF2B5EF4-FFF2-40B4-BE49-F238E27FC236}">
                <a16:creationId xmlns:a16="http://schemas.microsoft.com/office/drawing/2014/main" id="{4765BE69-5D34-4B4C-B9F0-4645314AC87E}"/>
              </a:ext>
            </a:extLst>
          </p:cNvPr>
          <p:cNvSpPr>
            <a:spLocks noGrp="1"/>
          </p:cNvSpPr>
          <p:nvPr>
            <p:ph type="body" sz="quarter" idx="11" hasCustomPrompt="1"/>
          </p:nvPr>
        </p:nvSpPr>
        <p:spPr>
          <a:xfrm>
            <a:off x="6226139" y="1874520"/>
            <a:ext cx="4855845" cy="4360024"/>
          </a:xfrm>
        </p:spPr>
        <p:txBody>
          <a:bodyPr numCol="1" spcCol="182880">
            <a:normAutofit/>
          </a:bodyPr>
          <a:lstStyle>
            <a:lvl1pPr marL="0" indent="0">
              <a:lnSpc>
                <a:spcPct val="100000"/>
              </a:lnSpc>
              <a:buFontTx/>
              <a:buNone/>
              <a:defRPr sz="2000" b="1">
                <a:solidFill>
                  <a:schemeClr val="bg1"/>
                </a:solidFill>
                <a:latin typeface="+mn-lt"/>
                <a:cs typeface="Arial" panose="020B0604020202020204" pitchFamily="34" charset="0"/>
              </a:defRPr>
            </a:lvl1pPr>
            <a:lvl2pPr marL="457200" indent="0">
              <a:lnSpc>
                <a:spcPct val="100000"/>
              </a:lnSpc>
              <a:buFontTx/>
              <a:buNone/>
              <a:defRPr sz="2000" b="1">
                <a:solidFill>
                  <a:schemeClr val="bg1"/>
                </a:solidFill>
                <a:latin typeface="+mn-lt"/>
                <a:cs typeface="Arial" panose="020B0604020202020204" pitchFamily="34" charset="0"/>
              </a:defRPr>
            </a:lvl2pPr>
            <a:lvl3pPr marL="914400" indent="0">
              <a:lnSpc>
                <a:spcPct val="100000"/>
              </a:lnSpc>
              <a:buFontTx/>
              <a:buNone/>
              <a:defRPr sz="2000" b="1">
                <a:solidFill>
                  <a:schemeClr val="bg1"/>
                </a:solidFill>
                <a:latin typeface="+mn-lt"/>
                <a:cs typeface="Arial" panose="020B0604020202020204" pitchFamily="34" charset="0"/>
              </a:defRPr>
            </a:lvl3pPr>
            <a:lvl4pPr marL="1371600" indent="0">
              <a:lnSpc>
                <a:spcPct val="100000"/>
              </a:lnSpc>
              <a:buFontTx/>
              <a:buNone/>
              <a:defRPr sz="2000" b="1">
                <a:solidFill>
                  <a:schemeClr val="bg1"/>
                </a:solidFill>
                <a:latin typeface="+mn-lt"/>
                <a:cs typeface="Arial" panose="020B0604020202020204" pitchFamily="34" charset="0"/>
              </a:defRPr>
            </a:lvl4pPr>
            <a:lvl5pPr marL="1828800" indent="0">
              <a:lnSpc>
                <a:spcPct val="100000"/>
              </a:lnSpc>
              <a:buFontTx/>
              <a:buNone/>
              <a:defRPr sz="2000" b="1">
                <a:solidFill>
                  <a:schemeClr val="bg1"/>
                </a:solidFill>
                <a:latin typeface="+mn-lt"/>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6502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Page Title 4 Slide">
    <p:bg>
      <p:bgPr>
        <a:blipFill>
          <a:blip r:embed="rId2"/>
          <a:stretch>
            <a:fillRect/>
          </a:stretch>
        </a:blip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CA356540-5534-654B-8100-E89AC29DF686}"/>
              </a:ext>
            </a:extLst>
          </p:cNvPr>
          <p:cNvSpPr/>
          <p:nvPr userDrawn="1"/>
        </p:nvSpPr>
        <p:spPr>
          <a:xfrm>
            <a:off x="0" y="0"/>
            <a:ext cx="12172950"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790507" y="490967"/>
            <a:ext cx="10540101" cy="1211047"/>
          </a:xfrm>
        </p:spPr>
        <p:txBody>
          <a:bodyPr>
            <a:noAutofit/>
          </a:bodyPr>
          <a:lstStyle>
            <a:lvl1pPr marL="0" algn="ctr">
              <a:defRPr sz="5700" b="1">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24" name="Text Placeholder 9"/>
          <p:cNvSpPr>
            <a:spLocks noGrp="1"/>
          </p:cNvSpPr>
          <p:nvPr>
            <p:ph type="body" sz="quarter" idx="10"/>
          </p:nvPr>
        </p:nvSpPr>
        <p:spPr>
          <a:xfrm>
            <a:off x="1896643" y="2160676"/>
            <a:ext cx="9433965" cy="1042416"/>
          </a:xfrm>
        </p:spPr>
        <p:txBody>
          <a:bodyPr spcCol="182880">
            <a:normAutofit/>
          </a:bodyPr>
          <a:lstStyle>
            <a:lvl1pPr marL="0" indent="0">
              <a:lnSpc>
                <a:spcPct val="100000"/>
              </a:lnSpc>
              <a:buFontTx/>
              <a:buNone/>
              <a:defRPr sz="1600" b="0">
                <a:solidFill>
                  <a:schemeClr val="bg1"/>
                </a:solidFill>
                <a:latin typeface="+mn-lt"/>
                <a:cs typeface="Arial" panose="020B0604020202020204" pitchFamily="34" charset="0"/>
              </a:defRPr>
            </a:lvl1pPr>
            <a:lvl2pPr marL="457200" indent="0">
              <a:lnSpc>
                <a:spcPct val="100000"/>
              </a:lnSpc>
              <a:buFontTx/>
              <a:buNone/>
              <a:defRPr sz="1600" b="0">
                <a:solidFill>
                  <a:schemeClr val="bg1"/>
                </a:solidFill>
                <a:latin typeface="+mn-lt"/>
                <a:cs typeface="Arial" panose="020B0604020202020204" pitchFamily="34" charset="0"/>
              </a:defRPr>
            </a:lvl2pPr>
            <a:lvl3pPr marL="914400" indent="0">
              <a:lnSpc>
                <a:spcPct val="100000"/>
              </a:lnSpc>
              <a:buFontTx/>
              <a:buNone/>
              <a:defRPr sz="1600" b="0">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Click to edit Master text styles</a:t>
            </a:r>
          </a:p>
          <a:p>
            <a:pPr lvl="1"/>
            <a:r>
              <a:rPr lang="en-US"/>
              <a:t>Second level</a:t>
            </a:r>
          </a:p>
          <a:p>
            <a:pPr lvl="2"/>
            <a:r>
              <a:rPr lang="en-US"/>
              <a:t>Third level</a:t>
            </a:r>
          </a:p>
        </p:txBody>
      </p:sp>
      <p:sp>
        <p:nvSpPr>
          <p:cNvPr id="14" name="Text Placeholder 9"/>
          <p:cNvSpPr>
            <a:spLocks noGrp="1"/>
          </p:cNvSpPr>
          <p:nvPr>
            <p:ph type="body" sz="quarter" idx="22"/>
          </p:nvPr>
        </p:nvSpPr>
        <p:spPr>
          <a:xfrm>
            <a:off x="1896643" y="3557015"/>
            <a:ext cx="9433965" cy="1042416"/>
          </a:xfrm>
        </p:spPr>
        <p:txBody>
          <a:bodyPr spcCol="182880">
            <a:normAutofit/>
          </a:bodyPr>
          <a:lstStyle>
            <a:lvl1pPr marL="0" indent="0">
              <a:lnSpc>
                <a:spcPct val="100000"/>
              </a:lnSpc>
              <a:buFontTx/>
              <a:buNone/>
              <a:defRPr sz="1600" b="0">
                <a:solidFill>
                  <a:schemeClr val="bg1"/>
                </a:solidFill>
                <a:latin typeface="+mn-lt"/>
                <a:cs typeface="Arial" panose="020B0604020202020204" pitchFamily="34" charset="0"/>
              </a:defRPr>
            </a:lvl1pPr>
            <a:lvl2pPr marL="457200" indent="0">
              <a:lnSpc>
                <a:spcPct val="100000"/>
              </a:lnSpc>
              <a:buFontTx/>
              <a:buNone/>
              <a:defRPr sz="1600" b="0">
                <a:solidFill>
                  <a:schemeClr val="bg1"/>
                </a:solidFill>
                <a:latin typeface="+mn-lt"/>
                <a:cs typeface="Arial" panose="020B0604020202020204" pitchFamily="34" charset="0"/>
              </a:defRPr>
            </a:lvl2pPr>
            <a:lvl3pPr marL="914400" indent="0">
              <a:lnSpc>
                <a:spcPct val="100000"/>
              </a:lnSpc>
              <a:buFontTx/>
              <a:buNone/>
              <a:defRPr sz="1600" b="0">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Click to edit Master text styles</a:t>
            </a:r>
          </a:p>
          <a:p>
            <a:pPr lvl="1"/>
            <a:r>
              <a:rPr lang="en-US"/>
              <a:t>Second level</a:t>
            </a:r>
          </a:p>
          <a:p>
            <a:pPr lvl="2"/>
            <a:r>
              <a:rPr lang="en-US"/>
              <a:t>Third level</a:t>
            </a:r>
          </a:p>
        </p:txBody>
      </p:sp>
      <p:sp>
        <p:nvSpPr>
          <p:cNvPr id="15" name="Text Placeholder 9"/>
          <p:cNvSpPr>
            <a:spLocks noGrp="1"/>
          </p:cNvSpPr>
          <p:nvPr>
            <p:ph type="body" sz="quarter" idx="23"/>
          </p:nvPr>
        </p:nvSpPr>
        <p:spPr>
          <a:xfrm>
            <a:off x="1896643" y="4953354"/>
            <a:ext cx="9433965" cy="1042416"/>
          </a:xfrm>
        </p:spPr>
        <p:txBody>
          <a:bodyPr spcCol="182880">
            <a:normAutofit/>
          </a:bodyPr>
          <a:lstStyle>
            <a:lvl1pPr marL="0" indent="0">
              <a:lnSpc>
                <a:spcPct val="100000"/>
              </a:lnSpc>
              <a:buFontTx/>
              <a:buNone/>
              <a:defRPr sz="1600" b="0">
                <a:solidFill>
                  <a:schemeClr val="bg1"/>
                </a:solidFill>
                <a:latin typeface="+mn-lt"/>
                <a:cs typeface="Arial" panose="020B0604020202020204" pitchFamily="34" charset="0"/>
              </a:defRPr>
            </a:lvl1pPr>
            <a:lvl2pPr marL="457200" indent="0">
              <a:lnSpc>
                <a:spcPct val="100000"/>
              </a:lnSpc>
              <a:buFontTx/>
              <a:buNone/>
              <a:defRPr sz="1600" b="0">
                <a:solidFill>
                  <a:schemeClr val="bg1"/>
                </a:solidFill>
                <a:latin typeface="+mn-lt"/>
                <a:cs typeface="Arial" panose="020B0604020202020204" pitchFamily="34" charset="0"/>
              </a:defRPr>
            </a:lvl2pPr>
            <a:lvl3pPr marL="914400" indent="0">
              <a:lnSpc>
                <a:spcPct val="100000"/>
              </a:lnSpc>
              <a:buFontTx/>
              <a:buNone/>
              <a:defRPr sz="1600" b="0">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Click to edit Master text styles</a:t>
            </a:r>
          </a:p>
          <a:p>
            <a:pPr lvl="1"/>
            <a:r>
              <a:rPr lang="en-US"/>
              <a:t>Second level</a:t>
            </a:r>
          </a:p>
          <a:p>
            <a:pPr lvl="2"/>
            <a:r>
              <a:rPr lang="en-US"/>
              <a:t>Third level</a:t>
            </a:r>
          </a:p>
        </p:txBody>
      </p:sp>
      <p:sp>
        <p:nvSpPr>
          <p:cNvPr id="16" name="Freeform 7">
            <a:extLst>
              <a:ext uri="{FF2B5EF4-FFF2-40B4-BE49-F238E27FC236}">
                <a16:creationId xmlns:a16="http://schemas.microsoft.com/office/drawing/2014/main" id="{A1AD5348-F4C4-F94E-ABD5-6F64F7656FB3}"/>
              </a:ext>
            </a:extLst>
          </p:cNvPr>
          <p:cNvSpPr>
            <a:spLocks/>
          </p:cNvSpPr>
          <p:nvPr userDrawn="1"/>
        </p:nvSpPr>
        <p:spPr bwMode="auto">
          <a:xfrm>
            <a:off x="790507" y="2246965"/>
            <a:ext cx="813006" cy="777100"/>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solidFill>
                <a:schemeClr val="bg1"/>
              </a:solidFill>
              <a:latin typeface="Arial" panose="020B0604020202020204" pitchFamily="34" charset="0"/>
              <a:cs typeface="Arial" panose="020B0604020202020204" pitchFamily="34" charset="0"/>
            </a:endParaRPr>
          </a:p>
        </p:txBody>
      </p:sp>
      <p:sp>
        <p:nvSpPr>
          <p:cNvPr id="17" name="Freeform 7">
            <a:extLst>
              <a:ext uri="{FF2B5EF4-FFF2-40B4-BE49-F238E27FC236}">
                <a16:creationId xmlns:a16="http://schemas.microsoft.com/office/drawing/2014/main" id="{E0905B88-AC32-004B-897C-CF7D836D9CCF}"/>
              </a:ext>
            </a:extLst>
          </p:cNvPr>
          <p:cNvSpPr>
            <a:spLocks/>
          </p:cNvSpPr>
          <p:nvPr userDrawn="1"/>
        </p:nvSpPr>
        <p:spPr bwMode="auto">
          <a:xfrm>
            <a:off x="797132" y="5116062"/>
            <a:ext cx="813006" cy="777100"/>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solidFill>
                <a:schemeClr val="bg1"/>
              </a:solidFill>
              <a:latin typeface="Arial" panose="020B0604020202020204" pitchFamily="34" charset="0"/>
              <a:cs typeface="Arial" panose="020B0604020202020204" pitchFamily="34" charset="0"/>
            </a:endParaRPr>
          </a:p>
        </p:txBody>
      </p:sp>
      <p:sp>
        <p:nvSpPr>
          <p:cNvPr id="18" name="Freeform 7">
            <a:extLst>
              <a:ext uri="{FF2B5EF4-FFF2-40B4-BE49-F238E27FC236}">
                <a16:creationId xmlns:a16="http://schemas.microsoft.com/office/drawing/2014/main" id="{CFB5491F-FDF0-8A4C-802D-FADA00F43A22}"/>
              </a:ext>
            </a:extLst>
          </p:cNvPr>
          <p:cNvSpPr>
            <a:spLocks/>
          </p:cNvSpPr>
          <p:nvPr userDrawn="1"/>
        </p:nvSpPr>
        <p:spPr bwMode="auto">
          <a:xfrm>
            <a:off x="790508" y="3744465"/>
            <a:ext cx="813006" cy="777100"/>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7799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Page Title 5 Slide">
    <p:bg>
      <p:bgPr>
        <a:blipFill>
          <a:blip r:embed="rId2"/>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C69D417-F18D-6C49-B969-D6C8144C4C1B}"/>
              </a:ext>
            </a:extLst>
          </p:cNvPr>
          <p:cNvSpPr/>
          <p:nvPr userDrawn="1"/>
        </p:nvSpPr>
        <p:spPr>
          <a:xfrm>
            <a:off x="-1588" y="13252"/>
            <a:ext cx="12193588"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6202019" y="713340"/>
            <a:ext cx="5485464" cy="1105077"/>
          </a:xfrm>
        </p:spPr>
        <p:txBody>
          <a:bodyPr>
            <a:noAutofit/>
          </a:bodyPr>
          <a:lstStyle>
            <a:lvl1pPr marL="0" algn="l">
              <a:defRPr sz="3300" b="1">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24" name="Text Placeholder 9"/>
          <p:cNvSpPr>
            <a:spLocks noGrp="1"/>
          </p:cNvSpPr>
          <p:nvPr>
            <p:ph type="body" sz="quarter" idx="10"/>
          </p:nvPr>
        </p:nvSpPr>
        <p:spPr>
          <a:xfrm>
            <a:off x="6202019" y="1818417"/>
            <a:ext cx="5485464" cy="4413325"/>
          </a:xfrm>
        </p:spPr>
        <p:txBody>
          <a:bodyPr spcCol="182880">
            <a:normAutofit/>
          </a:bodyPr>
          <a:lstStyle>
            <a:lvl1pPr marL="0" indent="0">
              <a:lnSpc>
                <a:spcPct val="100000"/>
              </a:lnSpc>
              <a:buFontTx/>
              <a:buNone/>
              <a:defRPr sz="1600" b="0">
                <a:solidFill>
                  <a:schemeClr val="bg1"/>
                </a:solidFill>
                <a:latin typeface="+mn-lt"/>
                <a:cs typeface="Arial" panose="020B0604020202020204" pitchFamily="34" charset="0"/>
              </a:defRPr>
            </a:lvl1pPr>
            <a:lvl2pPr marL="457200" indent="0">
              <a:lnSpc>
                <a:spcPct val="100000"/>
              </a:lnSpc>
              <a:buFontTx/>
              <a:buNone/>
              <a:defRPr sz="1600" b="0">
                <a:solidFill>
                  <a:schemeClr val="bg1"/>
                </a:solidFill>
                <a:latin typeface="+mn-lt"/>
                <a:cs typeface="Arial" panose="020B0604020202020204" pitchFamily="34" charset="0"/>
              </a:defRPr>
            </a:lvl2pPr>
            <a:lvl3pPr marL="914400" indent="0">
              <a:lnSpc>
                <a:spcPct val="100000"/>
              </a:lnSpc>
              <a:buFontTx/>
              <a:buNone/>
              <a:defRPr sz="1600" b="0">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Click to edit Master text styles</a:t>
            </a:r>
          </a:p>
          <a:p>
            <a:pPr lvl="1"/>
            <a:r>
              <a:rPr lang="en-US"/>
              <a:t>Second level</a:t>
            </a:r>
          </a:p>
          <a:p>
            <a:pPr lvl="2"/>
            <a:r>
              <a:rPr lang="en-US"/>
              <a:t>Third level</a:t>
            </a:r>
          </a:p>
        </p:txBody>
      </p:sp>
      <p:sp>
        <p:nvSpPr>
          <p:cNvPr id="8" name="Oval 7">
            <a:extLst>
              <a:ext uri="{FF2B5EF4-FFF2-40B4-BE49-F238E27FC236}">
                <a16:creationId xmlns:a16="http://schemas.microsoft.com/office/drawing/2014/main" id="{6C16F715-A360-0847-860D-808D2F0BB9C8}"/>
              </a:ext>
            </a:extLst>
          </p:cNvPr>
          <p:cNvSpPr/>
          <p:nvPr userDrawn="1"/>
        </p:nvSpPr>
        <p:spPr>
          <a:xfrm>
            <a:off x="326679" y="713340"/>
            <a:ext cx="5489575" cy="5457825"/>
          </a:xfrm>
          <a:prstGeom prst="ellipse">
            <a:avLst/>
          </a:prstGeom>
          <a:solidFill>
            <a:schemeClr val="tx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itle 1">
            <a:extLst>
              <a:ext uri="{FF2B5EF4-FFF2-40B4-BE49-F238E27FC236}">
                <a16:creationId xmlns:a16="http://schemas.microsoft.com/office/drawing/2014/main" id="{07878E07-08CD-9647-8B49-DC09266F23AF}"/>
              </a:ext>
            </a:extLst>
          </p:cNvPr>
          <p:cNvSpPr txBox="1">
            <a:spLocks/>
          </p:cNvSpPr>
          <p:nvPr userDrawn="1"/>
        </p:nvSpPr>
        <p:spPr bwMode="auto">
          <a:xfrm>
            <a:off x="535507" y="2465508"/>
            <a:ext cx="5084618" cy="1925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marL="0" algn="ctr" rtl="0" eaLnBrk="0" fontAlgn="base" hangingPunct="0">
              <a:lnSpc>
                <a:spcPct val="90000"/>
              </a:lnSpc>
              <a:spcBef>
                <a:spcPct val="0"/>
              </a:spcBef>
              <a:spcAft>
                <a:spcPct val="0"/>
              </a:spcAft>
              <a:defRPr sz="3600" b="0" kern="1200">
                <a:solidFill>
                  <a:schemeClr val="bg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a:latin typeface="+mj-lt"/>
              </a:rPr>
              <a:t>Click to edit Master title style</a:t>
            </a:r>
            <a:endParaRPr lang="en-US" dirty="0">
              <a:latin typeface="+mj-lt"/>
            </a:endParaRPr>
          </a:p>
        </p:txBody>
      </p:sp>
    </p:spTree>
    <p:extLst>
      <p:ext uri="{BB962C8B-B14F-4D97-AF65-F5344CB8AC3E}">
        <p14:creationId xmlns:p14="http://schemas.microsoft.com/office/powerpoint/2010/main" val="1556290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6560775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Page Title 6 Slide">
    <p:bg>
      <p:bgPr>
        <a:blipFill>
          <a:blip r:embed="rId2"/>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0571ED9-AE3B-4846-93C5-82E9047AAD9C}"/>
              </a:ext>
            </a:extLst>
          </p:cNvPr>
          <p:cNvSpPr/>
          <p:nvPr userDrawn="1"/>
        </p:nvSpPr>
        <p:spPr>
          <a:xfrm>
            <a:off x="-1588" y="1815548"/>
            <a:ext cx="12193588" cy="5042452"/>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508000" y="713291"/>
            <a:ext cx="11125200" cy="584789"/>
          </a:xfrm>
        </p:spPr>
        <p:txBody>
          <a:bodyPr>
            <a:noAutofit/>
          </a:bodyPr>
          <a:lstStyle>
            <a:lvl1pPr marL="0" algn="ctr">
              <a:defRPr sz="58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16" name="Text Placeholder 9"/>
          <p:cNvSpPr>
            <a:spLocks noGrp="1"/>
          </p:cNvSpPr>
          <p:nvPr>
            <p:ph type="body" sz="quarter" idx="10"/>
          </p:nvPr>
        </p:nvSpPr>
        <p:spPr>
          <a:xfrm>
            <a:off x="508001" y="2199504"/>
            <a:ext cx="5282441" cy="4378718"/>
          </a:xfrm>
        </p:spPr>
        <p:txBody>
          <a:bodyPr spcCol="182880">
            <a:normAutofit/>
          </a:bodyPr>
          <a:lstStyle>
            <a:lvl1pPr marL="0" indent="0">
              <a:lnSpc>
                <a:spcPct val="100000"/>
              </a:lnSpc>
              <a:buFontTx/>
              <a:buNone/>
              <a:defRPr sz="1400" b="1">
                <a:solidFill>
                  <a:schemeClr val="bg1"/>
                </a:solidFill>
                <a:latin typeface="+mn-lt"/>
                <a:cs typeface="Arial" panose="020B0604020202020204" pitchFamily="34" charset="0"/>
              </a:defRPr>
            </a:lvl1pPr>
            <a:lvl2pPr marL="457200" indent="0">
              <a:lnSpc>
                <a:spcPct val="100000"/>
              </a:lnSpc>
              <a:buFontTx/>
              <a:buNone/>
              <a:defRPr sz="1400" b="1">
                <a:solidFill>
                  <a:schemeClr val="bg1"/>
                </a:solidFill>
                <a:latin typeface="+mn-lt"/>
                <a:cs typeface="Arial" panose="020B0604020202020204" pitchFamily="34" charset="0"/>
              </a:defRPr>
            </a:lvl2pPr>
            <a:lvl3pPr marL="914400" indent="0">
              <a:lnSpc>
                <a:spcPct val="100000"/>
              </a:lnSpc>
              <a:buFontTx/>
              <a:buNone/>
              <a:defRPr sz="1400" b="1">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Click to edit Master text styles</a:t>
            </a:r>
          </a:p>
          <a:p>
            <a:pPr lvl="1"/>
            <a:r>
              <a:rPr lang="en-US"/>
              <a:t>Second level</a:t>
            </a:r>
          </a:p>
          <a:p>
            <a:pPr lvl="2"/>
            <a:r>
              <a:rPr lang="en-US"/>
              <a:t>Third level</a:t>
            </a:r>
          </a:p>
        </p:txBody>
      </p:sp>
      <p:sp>
        <p:nvSpPr>
          <p:cNvPr id="17" name="Text Placeholder 9"/>
          <p:cNvSpPr>
            <a:spLocks noGrp="1"/>
          </p:cNvSpPr>
          <p:nvPr>
            <p:ph type="body" sz="quarter" idx="11"/>
          </p:nvPr>
        </p:nvSpPr>
        <p:spPr>
          <a:xfrm>
            <a:off x="6298444" y="2199504"/>
            <a:ext cx="5282441" cy="4378718"/>
          </a:xfrm>
        </p:spPr>
        <p:txBody>
          <a:bodyPr spcCol="182880">
            <a:normAutofit/>
          </a:bodyPr>
          <a:lstStyle>
            <a:lvl1pPr marL="0" indent="0">
              <a:lnSpc>
                <a:spcPct val="100000"/>
              </a:lnSpc>
              <a:buFontTx/>
              <a:buNone/>
              <a:defRPr sz="1400" b="1">
                <a:solidFill>
                  <a:schemeClr val="bg1"/>
                </a:solidFill>
                <a:latin typeface="+mn-lt"/>
                <a:cs typeface="Arial" panose="020B0604020202020204" pitchFamily="34" charset="0"/>
              </a:defRPr>
            </a:lvl1pPr>
            <a:lvl2pPr marL="457200" indent="0">
              <a:lnSpc>
                <a:spcPct val="100000"/>
              </a:lnSpc>
              <a:buFontTx/>
              <a:buNone/>
              <a:defRPr sz="1400" b="1">
                <a:solidFill>
                  <a:schemeClr val="bg1"/>
                </a:solidFill>
                <a:latin typeface="+mn-lt"/>
                <a:cs typeface="Arial" panose="020B0604020202020204" pitchFamily="34" charset="0"/>
              </a:defRPr>
            </a:lvl2pPr>
            <a:lvl3pPr marL="914400" indent="0">
              <a:lnSpc>
                <a:spcPct val="100000"/>
              </a:lnSpc>
              <a:buFontTx/>
              <a:buNone/>
              <a:defRPr sz="1400" b="1">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66163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Page Title 7 Slide">
    <p:bg>
      <p:bgPr>
        <a:blipFill>
          <a:blip r:embed="rId2"/>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D31E013-B41B-984B-AD43-2B7B2B37EFA3}"/>
              </a:ext>
            </a:extLst>
          </p:cNvPr>
          <p:cNvSpPr/>
          <p:nvPr userDrawn="1"/>
        </p:nvSpPr>
        <p:spPr>
          <a:xfrm>
            <a:off x="-1588" y="4744278"/>
            <a:ext cx="12193588" cy="18288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928049" y="4839032"/>
            <a:ext cx="10463284" cy="639934"/>
          </a:xfrm>
        </p:spPr>
        <p:txBody>
          <a:bodyPr>
            <a:noAutofit/>
          </a:bodyPr>
          <a:lstStyle>
            <a:lvl1pPr marL="0" algn="l">
              <a:defRPr sz="2800" b="0">
                <a:solidFill>
                  <a:srgbClr val="FFFFFF"/>
                </a:solidFill>
                <a:latin typeface="+mj-lt"/>
              </a:defRPr>
            </a:lvl1pPr>
          </a:lstStyle>
          <a:p>
            <a:r>
              <a:rPr lang="en-US"/>
              <a:t>Click to edit Master title style</a:t>
            </a:r>
            <a:endParaRPr lang="en-US" dirty="0"/>
          </a:p>
        </p:txBody>
      </p:sp>
      <p:sp>
        <p:nvSpPr>
          <p:cNvPr id="24" name="Text Placeholder 9"/>
          <p:cNvSpPr>
            <a:spLocks noGrp="1"/>
          </p:cNvSpPr>
          <p:nvPr>
            <p:ph type="body" sz="quarter" idx="10"/>
          </p:nvPr>
        </p:nvSpPr>
        <p:spPr>
          <a:xfrm>
            <a:off x="928049" y="5478966"/>
            <a:ext cx="10463284" cy="994992"/>
          </a:xfrm>
        </p:spPr>
        <p:txBody>
          <a:bodyPr spcCol="182880">
            <a:normAutofit/>
          </a:bodyPr>
          <a:lstStyle>
            <a:lvl1pPr marL="0" indent="0">
              <a:lnSpc>
                <a:spcPct val="100000"/>
              </a:lnSpc>
              <a:buFontTx/>
              <a:buNone/>
              <a:defRPr sz="1500" b="1">
                <a:solidFill>
                  <a:schemeClr val="bg1"/>
                </a:solidFill>
                <a:latin typeface="+mn-lt"/>
                <a:cs typeface="Arial" panose="020B0604020202020204" pitchFamily="34" charset="0"/>
              </a:defRPr>
            </a:lvl1pPr>
            <a:lvl2pPr marL="457200" indent="0">
              <a:lnSpc>
                <a:spcPct val="100000"/>
              </a:lnSpc>
              <a:buFontTx/>
              <a:buNone/>
              <a:defRPr sz="1500" b="1">
                <a:solidFill>
                  <a:schemeClr val="bg1"/>
                </a:solidFill>
                <a:latin typeface="+mn-lt"/>
                <a:cs typeface="Arial" panose="020B0604020202020204" pitchFamily="34" charset="0"/>
              </a:defRPr>
            </a:lvl2pPr>
            <a:lvl3pPr marL="914400" indent="0">
              <a:lnSpc>
                <a:spcPct val="100000"/>
              </a:lnSpc>
              <a:buFontTx/>
              <a:buNone/>
              <a:defRPr sz="1500" b="1">
                <a:solidFill>
                  <a:schemeClr val="bg1"/>
                </a:solidFill>
                <a:latin typeface="+mn-lt"/>
                <a:cs typeface="Arial" panose="020B0604020202020204" pitchFamily="34" charset="0"/>
              </a:defRPr>
            </a:lvl3pPr>
            <a:lvl4pPr marL="1371600" indent="0">
              <a:lnSpc>
                <a:spcPct val="100000"/>
              </a:lnSpc>
              <a:buFontTx/>
              <a:buNone/>
              <a:defRPr sz="1300" b="1">
                <a:solidFill>
                  <a:srgbClr val="FFFFFF"/>
                </a:solidFill>
                <a:latin typeface="Cantarell" panose="02000603000000000000" pitchFamily="2" charset="0"/>
              </a:defRPr>
            </a:lvl4pPr>
            <a:lvl5pPr marL="1828800" indent="0">
              <a:lnSpc>
                <a:spcPct val="100000"/>
              </a:lnSpc>
              <a:buFontTx/>
              <a:buNone/>
              <a:defRPr sz="1300" b="1">
                <a:solidFill>
                  <a:srgbClr val="FFFFFF"/>
                </a:solidFill>
                <a:latin typeface="Cantarell" panose="02000603000000000000" pitchFamily="2"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55275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Page Title 8 Slide">
    <p:bg>
      <p:bgPr>
        <a:blipFill>
          <a:blip r:embed="rId2"/>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1DF5F82-5C78-6D40-AB3C-3D65963A3043}"/>
              </a:ext>
            </a:extLst>
          </p:cNvPr>
          <p:cNvSpPr/>
          <p:nvPr userDrawn="1"/>
        </p:nvSpPr>
        <p:spPr>
          <a:xfrm>
            <a:off x="-1588" y="0"/>
            <a:ext cx="12193588"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7B951C82-72DF-2A49-B5A3-EC29A7C9E0CD}"/>
              </a:ext>
            </a:extLst>
          </p:cNvPr>
          <p:cNvSpPr/>
          <p:nvPr userDrawn="1"/>
        </p:nvSpPr>
        <p:spPr>
          <a:xfrm>
            <a:off x="508000" y="395288"/>
            <a:ext cx="11125200" cy="1490662"/>
          </a:xfrm>
          <a:prstGeom prst="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17" name="Title 1"/>
          <p:cNvSpPr>
            <a:spLocks noGrp="1"/>
          </p:cNvSpPr>
          <p:nvPr>
            <p:ph type="ctrTitle"/>
          </p:nvPr>
        </p:nvSpPr>
        <p:spPr>
          <a:xfrm>
            <a:off x="838958" y="498158"/>
            <a:ext cx="10463284" cy="639934"/>
          </a:xfrm>
        </p:spPr>
        <p:txBody>
          <a:bodyPr>
            <a:noAutofit/>
          </a:bodyPr>
          <a:lstStyle>
            <a:lvl1pPr marL="0" algn="l">
              <a:defRPr sz="3600" b="0">
                <a:solidFill>
                  <a:schemeClr val="tx1"/>
                </a:solidFill>
                <a:latin typeface="+mj-lt"/>
                <a:cs typeface="Arial" panose="020B0604020202020204" pitchFamily="34" charset="0"/>
              </a:defRPr>
            </a:lvl1pPr>
          </a:lstStyle>
          <a:p>
            <a:r>
              <a:rPr lang="en-US"/>
              <a:t>Click to edit Master title style</a:t>
            </a:r>
            <a:endParaRPr lang="en-US" dirty="0"/>
          </a:p>
        </p:txBody>
      </p:sp>
      <p:sp>
        <p:nvSpPr>
          <p:cNvPr id="18" name="Text Placeholder 9"/>
          <p:cNvSpPr>
            <a:spLocks noGrp="1"/>
          </p:cNvSpPr>
          <p:nvPr>
            <p:ph type="body" sz="quarter" idx="10" hasCustomPrompt="1"/>
          </p:nvPr>
        </p:nvSpPr>
        <p:spPr>
          <a:xfrm>
            <a:off x="838958" y="1325880"/>
            <a:ext cx="10463284" cy="560070"/>
          </a:xfrm>
        </p:spPr>
        <p:txBody>
          <a:bodyPr spcCol="182880">
            <a:normAutofit/>
          </a:bodyPr>
          <a:lstStyle>
            <a:lvl1pPr marL="0" indent="0">
              <a:lnSpc>
                <a:spcPct val="100000"/>
              </a:lnSpc>
              <a:buFontTx/>
              <a:buNone/>
              <a:defRPr sz="1500" b="1">
                <a:solidFill>
                  <a:schemeClr val="tx1"/>
                </a:solidFill>
                <a:latin typeface="+mn-lt"/>
                <a:cs typeface="Arial" panose="020B0604020202020204" pitchFamily="34" charset="0"/>
              </a:defRPr>
            </a:lvl1pPr>
            <a:lvl2pPr marL="457200" indent="0">
              <a:lnSpc>
                <a:spcPct val="100000"/>
              </a:lnSpc>
              <a:buFontTx/>
              <a:buNone/>
              <a:defRPr sz="1300" b="1">
                <a:solidFill>
                  <a:schemeClr val="tx1"/>
                </a:solidFill>
                <a:latin typeface="+mn-lt"/>
                <a:cs typeface="Arial" panose="020B0604020202020204" pitchFamily="34" charset="0"/>
              </a:defRPr>
            </a:lvl2pPr>
            <a:lvl3pPr marL="914400" indent="0">
              <a:lnSpc>
                <a:spcPct val="100000"/>
              </a:lnSpc>
              <a:buFontTx/>
              <a:buNone/>
              <a:defRPr sz="1300" b="1">
                <a:solidFill>
                  <a:schemeClr val="tx1"/>
                </a:solidFill>
                <a:latin typeface="+mn-lt"/>
                <a:cs typeface="Arial" panose="020B0604020202020204" pitchFamily="34" charset="0"/>
              </a:defRPr>
            </a:lvl3pPr>
            <a:lvl4pPr marL="1371600" indent="0">
              <a:lnSpc>
                <a:spcPct val="100000"/>
              </a:lnSpc>
              <a:buFontTx/>
              <a:buNone/>
              <a:defRPr sz="1300" b="1">
                <a:solidFill>
                  <a:srgbClr val="FFFFFF"/>
                </a:solidFill>
                <a:latin typeface="Cantarell" panose="02000603000000000000" pitchFamily="2" charset="0"/>
              </a:defRPr>
            </a:lvl4pPr>
            <a:lvl5pPr marL="1828800" indent="0">
              <a:lnSpc>
                <a:spcPct val="100000"/>
              </a:lnSpc>
              <a:buFontTx/>
              <a:buNone/>
              <a:defRPr sz="1300" b="1">
                <a:solidFill>
                  <a:srgbClr val="FFFFFF"/>
                </a:solidFill>
                <a:latin typeface="Cantarell" panose="02000603000000000000" pitchFamily="2" charset="0"/>
              </a:defRPr>
            </a:lvl5pPr>
          </a:lstStyle>
          <a:p>
            <a:pPr lvl="0"/>
            <a:r>
              <a:rPr lang="en-US" dirty="0"/>
              <a:t>Click to edit Master text styles</a:t>
            </a:r>
          </a:p>
        </p:txBody>
      </p:sp>
      <p:sp>
        <p:nvSpPr>
          <p:cNvPr id="14" name="Text Placeholder 9">
            <a:extLst>
              <a:ext uri="{FF2B5EF4-FFF2-40B4-BE49-F238E27FC236}">
                <a16:creationId xmlns:a16="http://schemas.microsoft.com/office/drawing/2014/main" id="{09FB5047-670B-204B-9026-3840CD2AE388}"/>
              </a:ext>
            </a:extLst>
          </p:cNvPr>
          <p:cNvSpPr>
            <a:spLocks noGrp="1"/>
          </p:cNvSpPr>
          <p:nvPr>
            <p:ph type="body" sz="quarter" idx="11"/>
          </p:nvPr>
        </p:nvSpPr>
        <p:spPr>
          <a:xfrm>
            <a:off x="508000" y="2281238"/>
            <a:ext cx="11125200" cy="4344849"/>
          </a:xfrm>
        </p:spPr>
        <p:txBody>
          <a:bodyPr numCol="3" spcCol="182880">
            <a:normAutofit/>
          </a:bodyPr>
          <a:lstStyle>
            <a:lvl1pPr marL="0" indent="0">
              <a:lnSpc>
                <a:spcPct val="100000"/>
              </a:lnSpc>
              <a:buFontTx/>
              <a:buNone/>
              <a:defRPr sz="1400" b="1">
                <a:solidFill>
                  <a:schemeClr val="bg1"/>
                </a:solidFill>
                <a:latin typeface="+mn-lt"/>
                <a:cs typeface="Arial" panose="020B0604020202020204" pitchFamily="34" charset="0"/>
              </a:defRPr>
            </a:lvl1pPr>
            <a:lvl2pPr marL="457200" indent="0">
              <a:lnSpc>
                <a:spcPct val="100000"/>
              </a:lnSpc>
              <a:buFontTx/>
              <a:buNone/>
              <a:defRPr sz="1400" b="1">
                <a:solidFill>
                  <a:schemeClr val="bg1"/>
                </a:solidFill>
                <a:latin typeface="+mn-lt"/>
                <a:cs typeface="Arial" panose="020B0604020202020204" pitchFamily="34" charset="0"/>
              </a:defRPr>
            </a:lvl2pPr>
            <a:lvl3pPr marL="914400" indent="0">
              <a:lnSpc>
                <a:spcPct val="100000"/>
              </a:lnSpc>
              <a:buFontTx/>
              <a:buNone/>
              <a:defRPr sz="1400" b="1">
                <a:solidFill>
                  <a:schemeClr val="bg1"/>
                </a:solidFill>
                <a:latin typeface="+mn-lt"/>
                <a:cs typeface="Arial" panose="020B0604020202020204" pitchFamily="34" charset="0"/>
              </a:defRPr>
            </a:lvl3pPr>
            <a:lvl4pPr marL="1371600" indent="0">
              <a:lnSpc>
                <a:spcPct val="100000"/>
              </a:lnSpc>
              <a:buFontTx/>
              <a:buNone/>
              <a:defRPr sz="1400" b="1">
                <a:solidFill>
                  <a:schemeClr val="bg1"/>
                </a:solidFill>
                <a:latin typeface="+mn-lt"/>
                <a:cs typeface="Arial" panose="020B0604020202020204" pitchFamily="34" charset="0"/>
              </a:defRPr>
            </a:lvl4pPr>
            <a:lvl5pPr marL="1828800" indent="0">
              <a:lnSpc>
                <a:spcPct val="100000"/>
              </a:lnSpc>
              <a:buFontTx/>
              <a:buNone/>
              <a:defRPr sz="1400" b="1">
                <a:solidFill>
                  <a:schemeClr val="bg1"/>
                </a:solidFill>
                <a:latin typeface="+mn-lt"/>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09529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Page Title 9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BB01454-0EF0-ED43-8FC4-DDF0AE387FE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508000" y="383385"/>
            <a:ext cx="11190288" cy="1244600"/>
          </a:xfrm>
          <a:prstGeom prst="rect">
            <a:avLst/>
          </a:prstGeom>
        </p:spPr>
      </p:pic>
      <p:sp>
        <p:nvSpPr>
          <p:cNvPr id="12" name="Rectangle 11">
            <a:extLst>
              <a:ext uri="{FF2B5EF4-FFF2-40B4-BE49-F238E27FC236}">
                <a16:creationId xmlns:a16="http://schemas.microsoft.com/office/drawing/2014/main" id="{829EE19E-03B3-3244-A564-A13444E9B068}"/>
              </a:ext>
            </a:extLst>
          </p:cNvPr>
          <p:cNvSpPr/>
          <p:nvPr userDrawn="1"/>
        </p:nvSpPr>
        <p:spPr>
          <a:xfrm>
            <a:off x="508000" y="383385"/>
            <a:ext cx="11190288" cy="12446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684D7908-4F41-DB49-A512-6EC3A76D51F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508000" y="1828422"/>
            <a:ext cx="11190288" cy="4749800"/>
          </a:xfrm>
          <a:prstGeom prst="rect">
            <a:avLst/>
          </a:prstGeom>
        </p:spPr>
      </p:pic>
      <p:sp>
        <p:nvSpPr>
          <p:cNvPr id="9" name="Rectangle 8">
            <a:extLst>
              <a:ext uri="{FF2B5EF4-FFF2-40B4-BE49-F238E27FC236}">
                <a16:creationId xmlns:a16="http://schemas.microsoft.com/office/drawing/2014/main" id="{B7F8FC67-3458-454E-BB5F-7817F383506A}"/>
              </a:ext>
            </a:extLst>
          </p:cNvPr>
          <p:cNvSpPr/>
          <p:nvPr userDrawn="1"/>
        </p:nvSpPr>
        <p:spPr>
          <a:xfrm>
            <a:off x="508000" y="1828422"/>
            <a:ext cx="11190288" cy="47498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2" name="Title 1"/>
          <p:cNvSpPr>
            <a:spLocks noGrp="1"/>
          </p:cNvSpPr>
          <p:nvPr>
            <p:ph type="ctrTitle"/>
          </p:nvPr>
        </p:nvSpPr>
        <p:spPr>
          <a:xfrm>
            <a:off x="508000" y="713291"/>
            <a:ext cx="11125200" cy="584789"/>
          </a:xfrm>
        </p:spPr>
        <p:txBody>
          <a:bodyPr>
            <a:noAutofit/>
          </a:bodyPr>
          <a:lstStyle>
            <a:lvl1pPr marL="0" algn="ctr">
              <a:defRPr sz="58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23" name="Text Placeholder 9"/>
          <p:cNvSpPr>
            <a:spLocks noGrp="1"/>
          </p:cNvSpPr>
          <p:nvPr>
            <p:ph type="body" sz="quarter" idx="10"/>
          </p:nvPr>
        </p:nvSpPr>
        <p:spPr>
          <a:xfrm>
            <a:off x="1073625" y="2014249"/>
            <a:ext cx="4716817" cy="4563973"/>
          </a:xfrm>
        </p:spPr>
        <p:txBody>
          <a:bodyPr spcCol="182880">
            <a:normAutofit/>
          </a:bodyPr>
          <a:lstStyle>
            <a:lvl1pPr marL="0" indent="0">
              <a:lnSpc>
                <a:spcPct val="100000"/>
              </a:lnSpc>
              <a:buFontTx/>
              <a:buNone/>
              <a:defRPr sz="1300" b="1">
                <a:solidFill>
                  <a:schemeClr val="bg1"/>
                </a:solidFill>
                <a:latin typeface="+mn-lt"/>
                <a:cs typeface="Arial" panose="020B0604020202020204" pitchFamily="34" charset="0"/>
              </a:defRPr>
            </a:lvl1pPr>
            <a:lvl2pPr marL="457200" indent="0">
              <a:lnSpc>
                <a:spcPct val="100000"/>
              </a:lnSpc>
              <a:buFontTx/>
              <a:buNone/>
              <a:defRPr sz="1300" b="1">
                <a:solidFill>
                  <a:schemeClr val="bg1"/>
                </a:solidFill>
                <a:latin typeface="+mn-lt"/>
                <a:cs typeface="Arial" panose="020B0604020202020204" pitchFamily="34" charset="0"/>
              </a:defRPr>
            </a:lvl2pPr>
            <a:lvl3pPr marL="914400" indent="0">
              <a:lnSpc>
                <a:spcPct val="100000"/>
              </a:lnSpc>
              <a:buFontTx/>
              <a:buNone/>
              <a:defRPr sz="1300" b="1">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Click to edit Master text styles</a:t>
            </a:r>
          </a:p>
          <a:p>
            <a:pPr lvl="1"/>
            <a:r>
              <a:rPr lang="en-US"/>
              <a:t>Second level</a:t>
            </a:r>
          </a:p>
          <a:p>
            <a:pPr lvl="2"/>
            <a:r>
              <a:rPr lang="en-US"/>
              <a:t>Third level</a:t>
            </a:r>
          </a:p>
        </p:txBody>
      </p:sp>
      <p:sp>
        <p:nvSpPr>
          <p:cNvPr id="24" name="Text Placeholder 9"/>
          <p:cNvSpPr>
            <a:spLocks noGrp="1"/>
          </p:cNvSpPr>
          <p:nvPr>
            <p:ph type="body" sz="quarter" idx="11"/>
          </p:nvPr>
        </p:nvSpPr>
        <p:spPr>
          <a:xfrm>
            <a:off x="6298443" y="2014249"/>
            <a:ext cx="4874524" cy="4563973"/>
          </a:xfrm>
        </p:spPr>
        <p:txBody>
          <a:bodyPr spcCol="182880">
            <a:normAutofit/>
          </a:bodyPr>
          <a:lstStyle>
            <a:lvl1pPr marL="0" indent="0">
              <a:lnSpc>
                <a:spcPct val="100000"/>
              </a:lnSpc>
              <a:buFontTx/>
              <a:buNone/>
              <a:defRPr sz="1300" b="1">
                <a:solidFill>
                  <a:schemeClr val="bg1"/>
                </a:solidFill>
                <a:latin typeface="+mn-lt"/>
                <a:cs typeface="Arial" panose="020B0604020202020204" pitchFamily="34" charset="0"/>
              </a:defRPr>
            </a:lvl1pPr>
            <a:lvl2pPr marL="457200" indent="0">
              <a:lnSpc>
                <a:spcPct val="100000"/>
              </a:lnSpc>
              <a:buFontTx/>
              <a:buNone/>
              <a:defRPr sz="1300" b="1">
                <a:solidFill>
                  <a:schemeClr val="bg1"/>
                </a:solidFill>
                <a:latin typeface="+mn-lt"/>
                <a:cs typeface="Arial" panose="020B0604020202020204" pitchFamily="34" charset="0"/>
              </a:defRPr>
            </a:lvl2pPr>
            <a:lvl3pPr marL="914400" indent="0">
              <a:lnSpc>
                <a:spcPct val="100000"/>
              </a:lnSpc>
              <a:buFontTx/>
              <a:buNone/>
              <a:defRPr sz="1300" b="1">
                <a:solidFill>
                  <a:schemeClr val="bg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40479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Page Title 10 Slide">
    <p:bg>
      <p:bgPr>
        <a:blipFill>
          <a:blip r:embed="rId2"/>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8F3F5FF-ADC8-E741-9DB1-F1231DA3E319}"/>
              </a:ext>
            </a:extLst>
          </p:cNvPr>
          <p:cNvSpPr/>
          <p:nvPr userDrawn="1"/>
        </p:nvSpPr>
        <p:spPr>
          <a:xfrm>
            <a:off x="1" y="377209"/>
            <a:ext cx="12192000" cy="1389279"/>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43BACA43-6442-844D-A783-F674F6A846F3}"/>
              </a:ext>
            </a:extLst>
          </p:cNvPr>
          <p:cNvSpPr/>
          <p:nvPr userDrawn="1"/>
        </p:nvSpPr>
        <p:spPr>
          <a:xfrm>
            <a:off x="508000" y="2162175"/>
            <a:ext cx="11125200" cy="4306888"/>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2" name="Title 1"/>
          <p:cNvSpPr>
            <a:spLocks noGrp="1"/>
          </p:cNvSpPr>
          <p:nvPr>
            <p:ph type="ctrTitle"/>
          </p:nvPr>
        </p:nvSpPr>
        <p:spPr>
          <a:xfrm>
            <a:off x="508000" y="786013"/>
            <a:ext cx="11125200" cy="584789"/>
          </a:xfrm>
        </p:spPr>
        <p:txBody>
          <a:bodyPr>
            <a:noAutofit/>
          </a:bodyPr>
          <a:lstStyle>
            <a:lvl1pPr marL="0" algn="ctr">
              <a:defRPr sz="58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23" name="Text Placeholder 9"/>
          <p:cNvSpPr>
            <a:spLocks noGrp="1"/>
          </p:cNvSpPr>
          <p:nvPr>
            <p:ph type="body" sz="quarter" idx="10"/>
          </p:nvPr>
        </p:nvSpPr>
        <p:spPr>
          <a:xfrm>
            <a:off x="1073625" y="2415654"/>
            <a:ext cx="4716817" cy="4053625"/>
          </a:xfrm>
        </p:spPr>
        <p:txBody>
          <a:bodyPr spcCol="182880">
            <a:normAutofit/>
          </a:bodyPr>
          <a:lstStyle>
            <a:lvl1pPr marL="0" indent="0">
              <a:lnSpc>
                <a:spcPct val="100000"/>
              </a:lnSpc>
              <a:buFontTx/>
              <a:buNone/>
              <a:defRPr sz="1600" b="1">
                <a:solidFill>
                  <a:schemeClr val="tx1"/>
                </a:solidFill>
                <a:latin typeface="+mn-lt"/>
                <a:cs typeface="Arial" panose="020B0604020202020204" pitchFamily="34" charset="0"/>
              </a:defRPr>
            </a:lvl1pPr>
            <a:lvl2pPr marL="457200" indent="0">
              <a:lnSpc>
                <a:spcPct val="100000"/>
              </a:lnSpc>
              <a:buFontTx/>
              <a:buNone/>
              <a:defRPr sz="1600" b="1">
                <a:solidFill>
                  <a:schemeClr val="tx1"/>
                </a:solidFill>
                <a:latin typeface="+mn-lt"/>
                <a:cs typeface="Arial" panose="020B0604020202020204" pitchFamily="34" charset="0"/>
              </a:defRPr>
            </a:lvl2pPr>
            <a:lvl3pPr marL="914400" indent="0">
              <a:lnSpc>
                <a:spcPct val="100000"/>
              </a:lnSpc>
              <a:buFontTx/>
              <a:buNone/>
              <a:defRPr sz="1600" b="1">
                <a:solidFill>
                  <a:schemeClr val="tx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Click to edit Master text styles</a:t>
            </a:r>
          </a:p>
          <a:p>
            <a:pPr lvl="1"/>
            <a:r>
              <a:rPr lang="en-US"/>
              <a:t>Second level</a:t>
            </a:r>
          </a:p>
          <a:p>
            <a:pPr lvl="2"/>
            <a:r>
              <a:rPr lang="en-US"/>
              <a:t>Third level</a:t>
            </a:r>
          </a:p>
        </p:txBody>
      </p:sp>
      <p:sp>
        <p:nvSpPr>
          <p:cNvPr id="24" name="Text Placeholder 9"/>
          <p:cNvSpPr>
            <a:spLocks noGrp="1"/>
          </p:cNvSpPr>
          <p:nvPr>
            <p:ph type="body" sz="quarter" idx="11"/>
          </p:nvPr>
        </p:nvSpPr>
        <p:spPr>
          <a:xfrm>
            <a:off x="6298443" y="2415654"/>
            <a:ext cx="4874524" cy="4053625"/>
          </a:xfrm>
        </p:spPr>
        <p:txBody>
          <a:bodyPr spcCol="182880">
            <a:normAutofit/>
          </a:bodyPr>
          <a:lstStyle>
            <a:lvl1pPr marL="0" indent="0">
              <a:lnSpc>
                <a:spcPct val="100000"/>
              </a:lnSpc>
              <a:buFontTx/>
              <a:buNone/>
              <a:defRPr sz="1600" b="1">
                <a:solidFill>
                  <a:schemeClr val="tx1"/>
                </a:solidFill>
                <a:latin typeface="+mn-lt"/>
                <a:cs typeface="Arial" panose="020B0604020202020204" pitchFamily="34" charset="0"/>
              </a:defRPr>
            </a:lvl1pPr>
            <a:lvl2pPr marL="457200" indent="0">
              <a:lnSpc>
                <a:spcPct val="100000"/>
              </a:lnSpc>
              <a:buFontTx/>
              <a:buNone/>
              <a:defRPr sz="1600" b="1">
                <a:solidFill>
                  <a:schemeClr val="tx1"/>
                </a:solidFill>
                <a:latin typeface="+mn-lt"/>
                <a:cs typeface="Arial" panose="020B0604020202020204" pitchFamily="34" charset="0"/>
              </a:defRPr>
            </a:lvl2pPr>
            <a:lvl3pPr marL="914400" indent="0">
              <a:lnSpc>
                <a:spcPct val="100000"/>
              </a:lnSpc>
              <a:buFontTx/>
              <a:buNone/>
              <a:defRPr sz="1600" b="1">
                <a:solidFill>
                  <a:schemeClr val="tx1"/>
                </a:solidFill>
                <a:latin typeface="+mn-lt"/>
                <a:cs typeface="Arial" panose="020B0604020202020204" pitchFamily="34" charset="0"/>
              </a:defRPr>
            </a:lvl3pPr>
            <a:lvl4pPr marL="1371600" indent="0">
              <a:lnSpc>
                <a:spcPct val="100000"/>
              </a:lnSpc>
              <a:buFontTx/>
              <a:buNone/>
              <a:defRPr sz="1600" b="1">
                <a:solidFill>
                  <a:srgbClr val="FFFFFF"/>
                </a:solidFill>
                <a:latin typeface="Cantarell" panose="02000603000000000000" pitchFamily="2" charset="0"/>
              </a:defRPr>
            </a:lvl4pPr>
            <a:lvl5pPr marL="1828800" indent="0">
              <a:lnSpc>
                <a:spcPct val="100000"/>
              </a:lnSpc>
              <a:buFontTx/>
              <a:buNone/>
              <a:defRPr sz="1600" b="1">
                <a:solidFill>
                  <a:srgbClr val="FFFFFF"/>
                </a:solidFill>
                <a:latin typeface="Cantarell" panose="02000603000000000000" pitchFamily="2"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777536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ycle / Process Option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D5A83B2-B368-0B40-A418-5F9BD277AAA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5746"/>
          <a:stretch/>
        </p:blipFill>
        <p:spPr>
          <a:xfrm>
            <a:off x="0" y="1105397"/>
            <a:ext cx="12892558" cy="5752603"/>
          </a:xfrm>
          <a:prstGeom prst="rect">
            <a:avLst/>
          </a:prstGeom>
        </p:spPr>
      </p:pic>
      <p:sp>
        <p:nvSpPr>
          <p:cNvPr id="8" name="Oval 7">
            <a:extLst>
              <a:ext uri="{FF2B5EF4-FFF2-40B4-BE49-F238E27FC236}">
                <a16:creationId xmlns:a16="http://schemas.microsoft.com/office/drawing/2014/main" id="{3F211676-FA4B-9041-A1CD-960DCA3377DC}"/>
              </a:ext>
            </a:extLst>
          </p:cNvPr>
          <p:cNvSpPr/>
          <p:nvPr userDrawn="1"/>
        </p:nvSpPr>
        <p:spPr>
          <a:xfrm>
            <a:off x="4683989" y="1341347"/>
            <a:ext cx="2813970" cy="27382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fontAlgn="auto" hangingPunct="1">
              <a:spcBef>
                <a:spcPts val="0"/>
              </a:spcBef>
              <a:spcAft>
                <a:spcPts val="0"/>
              </a:spcAft>
              <a:defRPr/>
            </a:pPr>
            <a:endParaRPr lang="en-US" sz="14500"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533400" y="187294"/>
            <a:ext cx="11125200" cy="899190"/>
          </a:xfrm>
        </p:spPr>
        <p:txBody>
          <a:bodyPr>
            <a:noAutofit/>
          </a:bodyPr>
          <a:lstStyle>
            <a:lvl1pPr marL="0" algn="ctr">
              <a:defRPr sz="5200" b="0">
                <a:solidFill>
                  <a:schemeClr val="tx1"/>
                </a:solidFill>
                <a:latin typeface="+mj-lt"/>
                <a:cs typeface="Arial" panose="020B0604020202020204" pitchFamily="34" charset="0"/>
              </a:defRPr>
            </a:lvl1pPr>
          </a:lstStyle>
          <a:p>
            <a:r>
              <a:rPr lang="en-US"/>
              <a:t>Click to edit Master title style</a:t>
            </a:r>
            <a:endParaRPr lang="en-US" dirty="0"/>
          </a:p>
        </p:txBody>
      </p:sp>
      <p:sp>
        <p:nvSpPr>
          <p:cNvPr id="13" name="Text Placeholder 4"/>
          <p:cNvSpPr>
            <a:spLocks noGrp="1"/>
          </p:cNvSpPr>
          <p:nvPr>
            <p:ph type="body" sz="quarter" idx="16"/>
          </p:nvPr>
        </p:nvSpPr>
        <p:spPr>
          <a:xfrm>
            <a:off x="4865148" y="2058296"/>
            <a:ext cx="2451652" cy="1280214"/>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31" name="Oval 30">
            <a:extLst>
              <a:ext uri="{FF2B5EF4-FFF2-40B4-BE49-F238E27FC236}">
                <a16:creationId xmlns:a16="http://schemas.microsoft.com/office/drawing/2014/main" id="{178544B6-2101-744E-835F-174F541F2D2B}"/>
              </a:ext>
            </a:extLst>
          </p:cNvPr>
          <p:cNvSpPr/>
          <p:nvPr userDrawn="1"/>
        </p:nvSpPr>
        <p:spPr>
          <a:xfrm>
            <a:off x="6797522" y="3848963"/>
            <a:ext cx="2813970" cy="27382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fontAlgn="auto" hangingPunct="1">
              <a:spcBef>
                <a:spcPts val="0"/>
              </a:spcBef>
              <a:spcAft>
                <a:spcPts val="0"/>
              </a:spcAft>
              <a:defRPr/>
            </a:pPr>
            <a:endParaRPr lang="en-US" sz="14500" dirty="0">
              <a:solidFill>
                <a:schemeClr val="bg1"/>
              </a:solidFill>
              <a:latin typeface="Arial" panose="020B0604020202020204" pitchFamily="34" charset="0"/>
              <a:cs typeface="Arial" panose="020B0604020202020204" pitchFamily="34" charset="0"/>
            </a:endParaRPr>
          </a:p>
        </p:txBody>
      </p:sp>
      <p:sp>
        <p:nvSpPr>
          <p:cNvPr id="35" name="Text Placeholder 4">
            <a:extLst>
              <a:ext uri="{FF2B5EF4-FFF2-40B4-BE49-F238E27FC236}">
                <a16:creationId xmlns:a16="http://schemas.microsoft.com/office/drawing/2014/main" id="{97005381-244B-DC45-9BF9-126B17A9581F}"/>
              </a:ext>
            </a:extLst>
          </p:cNvPr>
          <p:cNvSpPr>
            <a:spLocks noGrp="1"/>
          </p:cNvSpPr>
          <p:nvPr>
            <p:ph type="body" sz="quarter" idx="17"/>
          </p:nvPr>
        </p:nvSpPr>
        <p:spPr>
          <a:xfrm>
            <a:off x="6979118" y="4530989"/>
            <a:ext cx="2451652" cy="1280214"/>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36" name="Oval 35">
            <a:extLst>
              <a:ext uri="{FF2B5EF4-FFF2-40B4-BE49-F238E27FC236}">
                <a16:creationId xmlns:a16="http://schemas.microsoft.com/office/drawing/2014/main" id="{6357D1C3-09E4-A844-8278-E6598936708A}"/>
              </a:ext>
            </a:extLst>
          </p:cNvPr>
          <p:cNvSpPr/>
          <p:nvPr userDrawn="1"/>
        </p:nvSpPr>
        <p:spPr>
          <a:xfrm>
            <a:off x="2695658" y="3848963"/>
            <a:ext cx="2813970" cy="273823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fontAlgn="auto" hangingPunct="1">
              <a:spcBef>
                <a:spcPts val="0"/>
              </a:spcBef>
              <a:spcAft>
                <a:spcPts val="0"/>
              </a:spcAft>
              <a:defRPr/>
            </a:pPr>
            <a:endParaRPr lang="en-US" sz="14500" dirty="0">
              <a:solidFill>
                <a:schemeClr val="bg1"/>
              </a:solidFill>
              <a:latin typeface="Arial" panose="020B0604020202020204" pitchFamily="34" charset="0"/>
              <a:cs typeface="Arial" panose="020B0604020202020204" pitchFamily="34" charset="0"/>
            </a:endParaRPr>
          </a:p>
        </p:txBody>
      </p:sp>
      <p:sp>
        <p:nvSpPr>
          <p:cNvPr id="40" name="Text Placeholder 4">
            <a:extLst>
              <a:ext uri="{FF2B5EF4-FFF2-40B4-BE49-F238E27FC236}">
                <a16:creationId xmlns:a16="http://schemas.microsoft.com/office/drawing/2014/main" id="{C09C843D-49F7-0840-8A34-82843E1E67DB}"/>
              </a:ext>
            </a:extLst>
          </p:cNvPr>
          <p:cNvSpPr>
            <a:spLocks noGrp="1"/>
          </p:cNvSpPr>
          <p:nvPr>
            <p:ph type="body" sz="quarter" idx="18"/>
          </p:nvPr>
        </p:nvSpPr>
        <p:spPr>
          <a:xfrm>
            <a:off x="2877254" y="4530989"/>
            <a:ext cx="2451652" cy="1280214"/>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5" name="Bent-Up Arrow 4">
            <a:extLst>
              <a:ext uri="{FF2B5EF4-FFF2-40B4-BE49-F238E27FC236}">
                <a16:creationId xmlns:a16="http://schemas.microsoft.com/office/drawing/2014/main" id="{7C42AE4F-27C7-CB45-8089-3333B75812F1}"/>
              </a:ext>
            </a:extLst>
          </p:cNvPr>
          <p:cNvSpPr/>
          <p:nvPr userDrawn="1"/>
        </p:nvSpPr>
        <p:spPr>
          <a:xfrm rot="5400000" flipH="1">
            <a:off x="3543096" y="2552325"/>
            <a:ext cx="603539" cy="895696"/>
          </a:xfrm>
          <a:prstGeom prst="ben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cs typeface="Arial" panose="020B0604020202020204" pitchFamily="34" charset="0"/>
            </a:endParaRPr>
          </a:p>
        </p:txBody>
      </p:sp>
      <p:sp>
        <p:nvSpPr>
          <p:cNvPr id="41" name="Bent-Up Arrow 40">
            <a:extLst>
              <a:ext uri="{FF2B5EF4-FFF2-40B4-BE49-F238E27FC236}">
                <a16:creationId xmlns:a16="http://schemas.microsoft.com/office/drawing/2014/main" id="{65F4C381-0E10-AB4F-AF60-5163B074CD4D}"/>
              </a:ext>
            </a:extLst>
          </p:cNvPr>
          <p:cNvSpPr/>
          <p:nvPr userDrawn="1"/>
        </p:nvSpPr>
        <p:spPr>
          <a:xfrm rot="16200000" flipH="1">
            <a:off x="5886995" y="5785776"/>
            <a:ext cx="603539" cy="895696"/>
          </a:xfrm>
          <a:prstGeom prst="ben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cs typeface="Arial" panose="020B0604020202020204" pitchFamily="34" charset="0"/>
            </a:endParaRPr>
          </a:p>
        </p:txBody>
      </p:sp>
      <p:sp>
        <p:nvSpPr>
          <p:cNvPr id="42" name="Bent-Up Arrow 41">
            <a:extLst>
              <a:ext uri="{FF2B5EF4-FFF2-40B4-BE49-F238E27FC236}">
                <a16:creationId xmlns:a16="http://schemas.microsoft.com/office/drawing/2014/main" id="{5C84F4BD-51E1-8246-8852-8BA7E226732A}"/>
              </a:ext>
            </a:extLst>
          </p:cNvPr>
          <p:cNvSpPr/>
          <p:nvPr userDrawn="1"/>
        </p:nvSpPr>
        <p:spPr>
          <a:xfrm rot="10800000" flipH="1">
            <a:off x="8122182" y="2698404"/>
            <a:ext cx="603539" cy="895696"/>
          </a:xfrm>
          <a:prstGeom prst="bentUp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313D01B5-0B7D-8E46-8321-BD7B64948062}"/>
              </a:ext>
            </a:extLst>
          </p:cNvPr>
          <p:cNvGrpSpPr/>
          <p:nvPr userDrawn="1"/>
        </p:nvGrpSpPr>
        <p:grpSpPr>
          <a:xfrm>
            <a:off x="5850778" y="3507604"/>
            <a:ext cx="480391" cy="134938"/>
            <a:chOff x="5888659" y="3441700"/>
            <a:chExt cx="480391" cy="134938"/>
          </a:xfrm>
        </p:grpSpPr>
        <p:sp>
          <p:nvSpPr>
            <p:cNvPr id="9" name="Oval 8">
              <a:extLst>
                <a:ext uri="{FF2B5EF4-FFF2-40B4-BE49-F238E27FC236}">
                  <a16:creationId xmlns:a16="http://schemas.microsoft.com/office/drawing/2014/main" id="{1BB957DD-57EF-3645-AC81-D688F5E9A952}"/>
                </a:ext>
              </a:extLst>
            </p:cNvPr>
            <p:cNvSpPr/>
            <p:nvPr userDrawn="1"/>
          </p:nvSpPr>
          <p:spPr>
            <a:xfrm>
              <a:off x="6060109" y="3441700"/>
              <a:ext cx="137492"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11" name="Oval 10">
              <a:extLst>
                <a:ext uri="{FF2B5EF4-FFF2-40B4-BE49-F238E27FC236}">
                  <a16:creationId xmlns:a16="http://schemas.microsoft.com/office/drawing/2014/main" id="{A8CBBAEA-8418-EC4D-8B49-B19FEE94429E}"/>
                </a:ext>
              </a:extLst>
            </p:cNvPr>
            <p:cNvSpPr/>
            <p:nvPr userDrawn="1"/>
          </p:nvSpPr>
          <p:spPr>
            <a:xfrm>
              <a:off x="6234734" y="3441700"/>
              <a:ext cx="134316"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2" name="Oval 21">
              <a:extLst>
                <a:ext uri="{FF2B5EF4-FFF2-40B4-BE49-F238E27FC236}">
                  <a16:creationId xmlns:a16="http://schemas.microsoft.com/office/drawing/2014/main" id="{3DAC8E92-114B-A74E-AF32-B30E816D7201}"/>
                </a:ext>
              </a:extLst>
            </p:cNvPr>
            <p:cNvSpPr/>
            <p:nvPr userDrawn="1"/>
          </p:nvSpPr>
          <p:spPr>
            <a:xfrm>
              <a:off x="5888659" y="3441700"/>
              <a:ext cx="134316"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grpSp>
      <p:grpSp>
        <p:nvGrpSpPr>
          <p:cNvPr id="24" name="Group 23">
            <a:extLst>
              <a:ext uri="{FF2B5EF4-FFF2-40B4-BE49-F238E27FC236}">
                <a16:creationId xmlns:a16="http://schemas.microsoft.com/office/drawing/2014/main" id="{1EFA2363-C6CD-C948-B67D-C716CB9BC11B}"/>
              </a:ext>
            </a:extLst>
          </p:cNvPr>
          <p:cNvGrpSpPr/>
          <p:nvPr userDrawn="1"/>
        </p:nvGrpSpPr>
        <p:grpSpPr>
          <a:xfrm>
            <a:off x="3862447" y="5986132"/>
            <a:ext cx="480391" cy="134938"/>
            <a:chOff x="5888659" y="3441700"/>
            <a:chExt cx="480391" cy="134938"/>
          </a:xfrm>
        </p:grpSpPr>
        <p:sp>
          <p:nvSpPr>
            <p:cNvPr id="25" name="Oval 24">
              <a:extLst>
                <a:ext uri="{FF2B5EF4-FFF2-40B4-BE49-F238E27FC236}">
                  <a16:creationId xmlns:a16="http://schemas.microsoft.com/office/drawing/2014/main" id="{D6A33278-33DB-294A-9D29-8CA55703E413}"/>
                </a:ext>
              </a:extLst>
            </p:cNvPr>
            <p:cNvSpPr/>
            <p:nvPr userDrawn="1"/>
          </p:nvSpPr>
          <p:spPr>
            <a:xfrm>
              <a:off x="6060109" y="3441700"/>
              <a:ext cx="137492"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6" name="Oval 25">
              <a:extLst>
                <a:ext uri="{FF2B5EF4-FFF2-40B4-BE49-F238E27FC236}">
                  <a16:creationId xmlns:a16="http://schemas.microsoft.com/office/drawing/2014/main" id="{96CCED25-4B9C-A846-88FF-A3DAD428E54D}"/>
                </a:ext>
              </a:extLst>
            </p:cNvPr>
            <p:cNvSpPr/>
            <p:nvPr userDrawn="1"/>
          </p:nvSpPr>
          <p:spPr>
            <a:xfrm>
              <a:off x="6234734" y="3441700"/>
              <a:ext cx="134316"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7" name="Oval 26">
              <a:extLst>
                <a:ext uri="{FF2B5EF4-FFF2-40B4-BE49-F238E27FC236}">
                  <a16:creationId xmlns:a16="http://schemas.microsoft.com/office/drawing/2014/main" id="{50C21DF1-10B1-CF49-81EA-733CF27F45C2}"/>
                </a:ext>
              </a:extLst>
            </p:cNvPr>
            <p:cNvSpPr/>
            <p:nvPr userDrawn="1"/>
          </p:nvSpPr>
          <p:spPr>
            <a:xfrm>
              <a:off x="5888659" y="3441700"/>
              <a:ext cx="134316"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a16="http://schemas.microsoft.com/office/drawing/2014/main" id="{F3B40EC5-5E19-B34C-B4CF-C42A1AC1186A}"/>
              </a:ext>
            </a:extLst>
          </p:cNvPr>
          <p:cNvGrpSpPr/>
          <p:nvPr userDrawn="1"/>
        </p:nvGrpSpPr>
        <p:grpSpPr>
          <a:xfrm>
            <a:off x="7964311" y="5986132"/>
            <a:ext cx="480391" cy="134938"/>
            <a:chOff x="5888659" y="3441700"/>
            <a:chExt cx="480391" cy="134938"/>
          </a:xfrm>
        </p:grpSpPr>
        <p:sp>
          <p:nvSpPr>
            <p:cNvPr id="29" name="Oval 28">
              <a:extLst>
                <a:ext uri="{FF2B5EF4-FFF2-40B4-BE49-F238E27FC236}">
                  <a16:creationId xmlns:a16="http://schemas.microsoft.com/office/drawing/2014/main" id="{001502CE-1988-8047-9CD1-BFBC4457C00B}"/>
                </a:ext>
              </a:extLst>
            </p:cNvPr>
            <p:cNvSpPr/>
            <p:nvPr userDrawn="1"/>
          </p:nvSpPr>
          <p:spPr>
            <a:xfrm>
              <a:off x="6060109" y="3441700"/>
              <a:ext cx="137492"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30" name="Oval 29">
              <a:extLst>
                <a:ext uri="{FF2B5EF4-FFF2-40B4-BE49-F238E27FC236}">
                  <a16:creationId xmlns:a16="http://schemas.microsoft.com/office/drawing/2014/main" id="{9D35D92F-6265-F746-B463-BA32A94307BB}"/>
                </a:ext>
              </a:extLst>
            </p:cNvPr>
            <p:cNvSpPr/>
            <p:nvPr userDrawn="1"/>
          </p:nvSpPr>
          <p:spPr>
            <a:xfrm>
              <a:off x="6234734" y="3441700"/>
              <a:ext cx="134316"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43" name="Oval 42">
              <a:extLst>
                <a:ext uri="{FF2B5EF4-FFF2-40B4-BE49-F238E27FC236}">
                  <a16:creationId xmlns:a16="http://schemas.microsoft.com/office/drawing/2014/main" id="{EF6CC73E-2080-3F4C-9152-0411336792C5}"/>
                </a:ext>
              </a:extLst>
            </p:cNvPr>
            <p:cNvSpPr/>
            <p:nvPr userDrawn="1"/>
          </p:nvSpPr>
          <p:spPr>
            <a:xfrm>
              <a:off x="5888659" y="3441700"/>
              <a:ext cx="134316" cy="134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854005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1" grpId="0" animBg="1"/>
      <p:bldP spid="36" grpId="0" animBg="1"/>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8_Title Slide Option 1">
    <p:bg>
      <p:bgPr>
        <a:blipFill>
          <a:blip r:embed="rId2"/>
          <a:stretch>
            <a:fillRect/>
          </a:stretch>
        </a:blip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D856B2B-578E-5744-BC86-72C6E0CDE008}"/>
              </a:ext>
            </a:extLst>
          </p:cNvPr>
          <p:cNvSpPr/>
          <p:nvPr userDrawn="1"/>
        </p:nvSpPr>
        <p:spPr>
          <a:xfrm>
            <a:off x="-1588" y="13252"/>
            <a:ext cx="12193588" cy="6858000"/>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D8B24191-1F6B-E34A-BF32-8BDC797C5DCF}"/>
              </a:ext>
            </a:extLst>
          </p:cNvPr>
          <p:cNvSpPr/>
          <p:nvPr userDrawn="1"/>
        </p:nvSpPr>
        <p:spPr>
          <a:xfrm>
            <a:off x="508000" y="4440437"/>
            <a:ext cx="3361445" cy="20286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42AF578D-49C5-6541-BFD4-97DE1E3F01F6}"/>
              </a:ext>
            </a:extLst>
          </p:cNvPr>
          <p:cNvSpPr/>
          <p:nvPr userDrawn="1"/>
        </p:nvSpPr>
        <p:spPr>
          <a:xfrm>
            <a:off x="4389886" y="4440437"/>
            <a:ext cx="3361445" cy="20286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FF82F957-D9E9-B74C-A1D2-5E8B04D09658}"/>
              </a:ext>
            </a:extLst>
          </p:cNvPr>
          <p:cNvSpPr/>
          <p:nvPr userDrawn="1"/>
        </p:nvSpPr>
        <p:spPr>
          <a:xfrm>
            <a:off x="507999" y="2070195"/>
            <a:ext cx="3361445" cy="20286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7" name="Rectangle 26">
            <a:extLst>
              <a:ext uri="{FF2B5EF4-FFF2-40B4-BE49-F238E27FC236}">
                <a16:creationId xmlns:a16="http://schemas.microsoft.com/office/drawing/2014/main" id="{A5DE6B86-7B9E-1049-9DC7-40F2A18FEBE1}"/>
              </a:ext>
            </a:extLst>
          </p:cNvPr>
          <p:cNvSpPr/>
          <p:nvPr userDrawn="1"/>
        </p:nvSpPr>
        <p:spPr>
          <a:xfrm>
            <a:off x="4366266" y="2090043"/>
            <a:ext cx="3361445" cy="20286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38284D0E-9C8D-014C-BAB0-E537B337F35B}"/>
              </a:ext>
            </a:extLst>
          </p:cNvPr>
          <p:cNvSpPr/>
          <p:nvPr userDrawn="1"/>
        </p:nvSpPr>
        <p:spPr>
          <a:xfrm>
            <a:off x="8195056" y="2090043"/>
            <a:ext cx="3361445" cy="20286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9" name="Rectangle 28">
            <a:extLst>
              <a:ext uri="{FF2B5EF4-FFF2-40B4-BE49-F238E27FC236}">
                <a16:creationId xmlns:a16="http://schemas.microsoft.com/office/drawing/2014/main" id="{A533F0CE-36C5-FA4B-9BED-B9B707F8BFFD}"/>
              </a:ext>
            </a:extLst>
          </p:cNvPr>
          <p:cNvSpPr/>
          <p:nvPr userDrawn="1"/>
        </p:nvSpPr>
        <p:spPr>
          <a:xfrm>
            <a:off x="8180199" y="4411552"/>
            <a:ext cx="3361445" cy="202862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tx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508000" y="856701"/>
            <a:ext cx="11125200" cy="584789"/>
          </a:xfrm>
        </p:spPr>
        <p:txBody>
          <a:bodyPr>
            <a:noAutofit/>
          </a:bodyPr>
          <a:lstStyle>
            <a:lvl1pPr marL="0" algn="ctr">
              <a:defRPr sz="52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17" name="Text Placeholder 4"/>
          <p:cNvSpPr>
            <a:spLocks noGrp="1"/>
          </p:cNvSpPr>
          <p:nvPr>
            <p:ph type="body" sz="quarter" idx="16"/>
          </p:nvPr>
        </p:nvSpPr>
        <p:spPr>
          <a:xfrm>
            <a:off x="539576" y="2072789"/>
            <a:ext cx="3253153" cy="2026032"/>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8" name="Text Placeholder 4"/>
          <p:cNvSpPr>
            <a:spLocks noGrp="1"/>
          </p:cNvSpPr>
          <p:nvPr>
            <p:ph type="body" sz="quarter" idx="17"/>
          </p:nvPr>
        </p:nvSpPr>
        <p:spPr>
          <a:xfrm>
            <a:off x="4428245" y="2092637"/>
            <a:ext cx="3208011" cy="2026032"/>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9" name="Text Placeholder 4"/>
          <p:cNvSpPr>
            <a:spLocks noGrp="1"/>
          </p:cNvSpPr>
          <p:nvPr>
            <p:ph type="body" sz="quarter" idx="18"/>
          </p:nvPr>
        </p:nvSpPr>
        <p:spPr>
          <a:xfrm>
            <a:off x="8256915" y="2105319"/>
            <a:ext cx="3208011" cy="2026032"/>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20" name="Text Placeholder 4"/>
          <p:cNvSpPr>
            <a:spLocks noGrp="1"/>
          </p:cNvSpPr>
          <p:nvPr>
            <p:ph type="body" sz="quarter" idx="19"/>
          </p:nvPr>
        </p:nvSpPr>
        <p:spPr>
          <a:xfrm>
            <a:off x="539576" y="4420589"/>
            <a:ext cx="3253153" cy="2026032"/>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21" name="Text Placeholder 4"/>
          <p:cNvSpPr>
            <a:spLocks noGrp="1"/>
          </p:cNvSpPr>
          <p:nvPr>
            <p:ph type="body" sz="quarter" idx="20"/>
          </p:nvPr>
        </p:nvSpPr>
        <p:spPr>
          <a:xfrm>
            <a:off x="4466594" y="4443031"/>
            <a:ext cx="3208011" cy="2026032"/>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22" name="Text Placeholder 4"/>
          <p:cNvSpPr>
            <a:spLocks noGrp="1"/>
          </p:cNvSpPr>
          <p:nvPr>
            <p:ph type="body" sz="quarter" idx="21"/>
          </p:nvPr>
        </p:nvSpPr>
        <p:spPr>
          <a:xfrm>
            <a:off x="8256915" y="4398870"/>
            <a:ext cx="3208011" cy="2026032"/>
          </a:xfrm>
        </p:spPr>
        <p:txBody>
          <a:bodyPr anchor="ctr">
            <a:noAutofit/>
          </a:bodyPr>
          <a:lstStyle>
            <a:lvl1pPr marL="0" indent="0" algn="ctr">
              <a:spcBef>
                <a:spcPts val="0"/>
              </a:spcBef>
              <a:buFontTx/>
              <a:buNone/>
              <a:defRPr sz="1700" b="1"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34069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down)">
                                      <p:cBhvr>
                                        <p:cTn id="3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6" grpId="0" animBg="1"/>
      <p:bldP spid="25" grpId="0" animBg="1"/>
      <p:bldP spid="27" grpId="0" animBg="1"/>
      <p:bldP spid="28" grpId="0" animBg="1"/>
      <p:bldP spid="29" grpId="0" animBg="1"/>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9_Title Slide Option 1">
    <p:bg>
      <p:bgPr>
        <a:blipFill>
          <a:blip r:embed="rId2"/>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2ADF475-C159-FF41-9E59-BB977A7DA82C}"/>
              </a:ext>
            </a:extLst>
          </p:cNvPr>
          <p:cNvSpPr/>
          <p:nvPr userDrawn="1"/>
        </p:nvSpPr>
        <p:spPr>
          <a:xfrm>
            <a:off x="263456" y="251791"/>
            <a:ext cx="11663501" cy="6347792"/>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1073625" y="358446"/>
            <a:ext cx="10008359" cy="1164472"/>
          </a:xfrm>
        </p:spPr>
        <p:txBody>
          <a:bodyPr anchor="b">
            <a:noAutofit/>
          </a:bodyPr>
          <a:lstStyle>
            <a:lvl1pPr marL="0" algn="l">
              <a:defRPr sz="48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24" name="Text Placeholder 9"/>
          <p:cNvSpPr>
            <a:spLocks noGrp="1"/>
          </p:cNvSpPr>
          <p:nvPr>
            <p:ph type="body" sz="quarter" idx="10"/>
          </p:nvPr>
        </p:nvSpPr>
        <p:spPr>
          <a:xfrm>
            <a:off x="1073625" y="1665028"/>
            <a:ext cx="10008359" cy="4811973"/>
          </a:xfrm>
        </p:spPr>
        <p:txBody>
          <a:bodyPr spcCol="182880">
            <a:normAutofit/>
          </a:bodyPr>
          <a:lstStyle>
            <a:lvl1pPr marL="0" indent="0">
              <a:lnSpc>
                <a:spcPct val="100000"/>
              </a:lnSpc>
              <a:buFontTx/>
              <a:buNone/>
              <a:defRPr sz="2000" b="1">
                <a:solidFill>
                  <a:schemeClr val="bg1"/>
                </a:solidFill>
                <a:latin typeface="+mn-lt"/>
                <a:cs typeface="Arial" panose="020B0604020202020204" pitchFamily="34" charset="0"/>
              </a:defRPr>
            </a:lvl1pPr>
            <a:lvl2pPr marL="457200" indent="0">
              <a:lnSpc>
                <a:spcPct val="100000"/>
              </a:lnSpc>
              <a:buFontTx/>
              <a:buNone/>
              <a:defRPr sz="2000" b="1">
                <a:solidFill>
                  <a:schemeClr val="bg1"/>
                </a:solidFill>
                <a:latin typeface="+mn-lt"/>
                <a:cs typeface="Arial" panose="020B0604020202020204" pitchFamily="34" charset="0"/>
              </a:defRPr>
            </a:lvl2pPr>
            <a:lvl3pPr marL="914400" indent="0">
              <a:lnSpc>
                <a:spcPct val="100000"/>
              </a:lnSpc>
              <a:buFontTx/>
              <a:buNone/>
              <a:defRPr sz="2000" b="1">
                <a:solidFill>
                  <a:schemeClr val="bg1"/>
                </a:solidFill>
                <a:latin typeface="+mn-lt"/>
                <a:cs typeface="Arial" panose="020B0604020202020204" pitchFamily="34" charset="0"/>
              </a:defRPr>
            </a:lvl3pPr>
            <a:lvl4pPr marL="1371600" indent="0">
              <a:lnSpc>
                <a:spcPct val="100000"/>
              </a:lnSpc>
              <a:buFontTx/>
              <a:buNone/>
              <a:defRPr sz="2000" b="1">
                <a:solidFill>
                  <a:schemeClr val="bg1"/>
                </a:solidFill>
                <a:latin typeface="+mn-lt"/>
                <a:cs typeface="Arial" panose="020B0604020202020204" pitchFamily="34" charset="0"/>
              </a:defRPr>
            </a:lvl4pPr>
            <a:lvl5pPr marL="1828800" indent="0">
              <a:lnSpc>
                <a:spcPct val="100000"/>
              </a:lnSpc>
              <a:buFontTx/>
              <a:buNone/>
              <a:defRPr sz="2000" b="1">
                <a:solidFill>
                  <a:schemeClr val="bg1"/>
                </a:solidFill>
                <a:latin typeface="+mn-lt"/>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4199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0_Title Slide Option 1">
    <p:bg>
      <p:bgPr>
        <a:blipFill>
          <a:blip r:embed="rId2"/>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E829C82-6520-C047-AE04-0A13168D6BD7}"/>
              </a:ext>
            </a:extLst>
          </p:cNvPr>
          <p:cNvSpPr/>
          <p:nvPr userDrawn="1"/>
        </p:nvSpPr>
        <p:spPr>
          <a:xfrm>
            <a:off x="6010275" y="0"/>
            <a:ext cx="6181725" cy="6884988"/>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6096000" y="303854"/>
            <a:ext cx="5537200" cy="760670"/>
          </a:xfrm>
        </p:spPr>
        <p:txBody>
          <a:bodyPr anchor="t">
            <a:noAutofit/>
          </a:bodyPr>
          <a:lstStyle>
            <a:lvl1pPr marL="0" algn="ctr">
              <a:defRPr sz="3200" b="0">
                <a:solidFill>
                  <a:schemeClr val="bg1"/>
                </a:solidFill>
                <a:latin typeface="+mj-lt"/>
              </a:defRPr>
            </a:lvl1pPr>
          </a:lstStyle>
          <a:p>
            <a:r>
              <a:rPr lang="en-US"/>
              <a:t>Click to edit Master title style</a:t>
            </a:r>
            <a:endParaRPr lang="en-US" dirty="0"/>
          </a:p>
        </p:txBody>
      </p:sp>
      <p:sp>
        <p:nvSpPr>
          <p:cNvPr id="24" name="Text Placeholder 9"/>
          <p:cNvSpPr>
            <a:spLocks noGrp="1"/>
          </p:cNvSpPr>
          <p:nvPr>
            <p:ph type="body" sz="quarter" idx="10"/>
          </p:nvPr>
        </p:nvSpPr>
        <p:spPr>
          <a:xfrm>
            <a:off x="6096000" y="1269241"/>
            <a:ext cx="5537200" cy="5098576"/>
          </a:xfrm>
        </p:spPr>
        <p:txBody>
          <a:bodyPr spcCol="182880">
            <a:normAutofit/>
          </a:bodyPr>
          <a:lstStyle>
            <a:lvl1pPr marL="0" indent="0" algn="l">
              <a:lnSpc>
                <a:spcPct val="100000"/>
              </a:lnSpc>
              <a:spcAft>
                <a:spcPts val="1000"/>
              </a:spcAft>
              <a:buFontTx/>
              <a:buNone/>
              <a:defRPr sz="1600" b="1">
                <a:solidFill>
                  <a:schemeClr val="bg1"/>
                </a:solidFill>
                <a:latin typeface="+mn-lt"/>
              </a:defRPr>
            </a:lvl1pPr>
            <a:lvl2pPr marL="457200" indent="0" algn="l">
              <a:lnSpc>
                <a:spcPct val="100000"/>
              </a:lnSpc>
              <a:spcAft>
                <a:spcPts val="1000"/>
              </a:spcAft>
              <a:buFontTx/>
              <a:buNone/>
              <a:defRPr sz="1600" b="1">
                <a:solidFill>
                  <a:schemeClr val="bg1"/>
                </a:solidFill>
                <a:latin typeface="+mn-lt"/>
              </a:defRPr>
            </a:lvl2pPr>
            <a:lvl3pPr marL="914400" indent="0" algn="l">
              <a:lnSpc>
                <a:spcPct val="100000"/>
              </a:lnSpc>
              <a:spcAft>
                <a:spcPts val="1000"/>
              </a:spcAft>
              <a:buFontTx/>
              <a:buNone/>
              <a:defRPr sz="1600" b="1">
                <a:solidFill>
                  <a:schemeClr val="bg1"/>
                </a:solidFill>
                <a:latin typeface="+mn-lt"/>
              </a:defRPr>
            </a:lvl3pPr>
            <a:lvl4pPr marL="1371600" indent="0" algn="l">
              <a:lnSpc>
                <a:spcPct val="100000"/>
              </a:lnSpc>
              <a:spcAft>
                <a:spcPts val="1000"/>
              </a:spcAft>
              <a:buFontTx/>
              <a:buNone/>
              <a:defRPr sz="1600" b="1">
                <a:solidFill>
                  <a:schemeClr val="bg1"/>
                </a:solidFill>
                <a:latin typeface="+mn-lt"/>
              </a:defRPr>
            </a:lvl4pPr>
            <a:lvl5pPr marL="1828800" indent="0" algn="l">
              <a:lnSpc>
                <a:spcPct val="100000"/>
              </a:lnSpc>
              <a:spcAft>
                <a:spcPts val="1000"/>
              </a:spcAft>
              <a:buFontTx/>
              <a:buNone/>
              <a:defRPr sz="1600" b="1">
                <a:solidFill>
                  <a:schemeClr val="bg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04657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1_Title Slide Option 1">
    <p:bg>
      <p:bgPr>
        <a:blipFill>
          <a:blip r:embed="rId2"/>
          <a:stretch>
            <a:fillRect/>
          </a:stretch>
        </a:blip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D0538F4-3F8A-5743-84C7-D216AB93D9A9}"/>
              </a:ext>
            </a:extLst>
          </p:cNvPr>
          <p:cNvSpPr/>
          <p:nvPr userDrawn="1"/>
        </p:nvSpPr>
        <p:spPr>
          <a:xfrm>
            <a:off x="-1" y="0"/>
            <a:ext cx="12192001" cy="6868319"/>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 name="Title 1"/>
          <p:cNvSpPr>
            <a:spLocks noGrp="1"/>
          </p:cNvSpPr>
          <p:nvPr>
            <p:ph type="ctrTitle"/>
          </p:nvPr>
        </p:nvSpPr>
        <p:spPr>
          <a:xfrm>
            <a:off x="508000" y="417539"/>
            <a:ext cx="11125200" cy="1017225"/>
          </a:xfrm>
          <a:solidFill>
            <a:srgbClr val="FFFFFF"/>
          </a:solidFill>
        </p:spPr>
        <p:txBody>
          <a:bodyPr>
            <a:noAutofit/>
          </a:bodyPr>
          <a:lstStyle>
            <a:lvl1pPr marL="0" algn="ctr">
              <a:defRPr sz="3300" b="0">
                <a:solidFill>
                  <a:schemeClr val="tx1"/>
                </a:solidFill>
                <a:latin typeface="+mj-lt"/>
                <a:cs typeface="Arial" panose="020B0604020202020204" pitchFamily="34" charset="0"/>
              </a:defRPr>
            </a:lvl1pPr>
          </a:lstStyle>
          <a:p>
            <a:r>
              <a:rPr lang="en-US"/>
              <a:t>Click to edit Master title style</a:t>
            </a:r>
            <a:endParaRPr lang="en-US" dirty="0"/>
          </a:p>
        </p:txBody>
      </p:sp>
      <p:sp>
        <p:nvSpPr>
          <p:cNvPr id="39" name="Text Placeholder 4"/>
          <p:cNvSpPr>
            <a:spLocks noGrp="1"/>
          </p:cNvSpPr>
          <p:nvPr>
            <p:ph type="body" sz="quarter" idx="17"/>
          </p:nvPr>
        </p:nvSpPr>
        <p:spPr>
          <a:xfrm>
            <a:off x="1364974" y="2904209"/>
            <a:ext cx="10268225"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40" name="Text Placeholder 4"/>
          <p:cNvSpPr>
            <a:spLocks noGrp="1"/>
          </p:cNvSpPr>
          <p:nvPr>
            <p:ph type="body" sz="quarter" idx="18"/>
          </p:nvPr>
        </p:nvSpPr>
        <p:spPr>
          <a:xfrm>
            <a:off x="1364974" y="3827739"/>
            <a:ext cx="10268225"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59" name="Text Placeholder 4"/>
          <p:cNvSpPr>
            <a:spLocks noGrp="1"/>
          </p:cNvSpPr>
          <p:nvPr>
            <p:ph type="body" sz="quarter" idx="23"/>
          </p:nvPr>
        </p:nvSpPr>
        <p:spPr>
          <a:xfrm>
            <a:off x="1364974" y="5674800"/>
            <a:ext cx="10268225"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3" name="Text Placeholder 4"/>
          <p:cNvSpPr>
            <a:spLocks noGrp="1"/>
          </p:cNvSpPr>
          <p:nvPr>
            <p:ph type="body" sz="quarter" idx="16"/>
          </p:nvPr>
        </p:nvSpPr>
        <p:spPr>
          <a:xfrm>
            <a:off x="1364974" y="1980679"/>
            <a:ext cx="10268226"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58" name="Text Placeholder 4"/>
          <p:cNvSpPr>
            <a:spLocks noGrp="1"/>
          </p:cNvSpPr>
          <p:nvPr>
            <p:ph type="body" sz="quarter" idx="22"/>
          </p:nvPr>
        </p:nvSpPr>
        <p:spPr>
          <a:xfrm>
            <a:off x="1364974" y="4751269"/>
            <a:ext cx="10268225" cy="637287"/>
          </a:xfrm>
        </p:spPr>
        <p:txBody>
          <a:bodyPr anchor="ctr">
            <a:noAutofit/>
          </a:bodyPr>
          <a:lstStyle>
            <a:lvl1pPr marL="182880" indent="0" algn="l">
              <a:spcBef>
                <a:spcPts val="0"/>
              </a:spcBef>
              <a:buFontTx/>
              <a:buNone/>
              <a:defRPr sz="28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7" name="Freeform 7">
            <a:extLst>
              <a:ext uri="{FF2B5EF4-FFF2-40B4-BE49-F238E27FC236}">
                <a16:creationId xmlns:a16="http://schemas.microsoft.com/office/drawing/2014/main" id="{CDEACDAE-C3F8-1048-A7CC-793954924CB3}"/>
              </a:ext>
            </a:extLst>
          </p:cNvPr>
          <p:cNvSpPr>
            <a:spLocks/>
          </p:cNvSpPr>
          <p:nvPr userDrawn="1"/>
        </p:nvSpPr>
        <p:spPr bwMode="auto">
          <a:xfrm>
            <a:off x="516525" y="1994268"/>
            <a:ext cx="627476" cy="599764"/>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8" name="Freeform 8">
            <a:extLst>
              <a:ext uri="{FF2B5EF4-FFF2-40B4-BE49-F238E27FC236}">
                <a16:creationId xmlns:a16="http://schemas.microsoft.com/office/drawing/2014/main" id="{17E29689-BB0B-8B4A-BAF0-A6D7F50E216E}"/>
              </a:ext>
            </a:extLst>
          </p:cNvPr>
          <p:cNvSpPr>
            <a:spLocks/>
          </p:cNvSpPr>
          <p:nvPr userDrawn="1"/>
        </p:nvSpPr>
        <p:spPr bwMode="auto">
          <a:xfrm>
            <a:off x="516525" y="5693561"/>
            <a:ext cx="627476" cy="599764"/>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19" name="Freeform 9">
            <a:extLst>
              <a:ext uri="{FF2B5EF4-FFF2-40B4-BE49-F238E27FC236}">
                <a16:creationId xmlns:a16="http://schemas.microsoft.com/office/drawing/2014/main" id="{8BB91098-2754-E349-A793-9D15048F8530}"/>
              </a:ext>
            </a:extLst>
          </p:cNvPr>
          <p:cNvSpPr>
            <a:spLocks/>
          </p:cNvSpPr>
          <p:nvPr userDrawn="1"/>
        </p:nvSpPr>
        <p:spPr bwMode="auto">
          <a:xfrm>
            <a:off x="516525" y="2922970"/>
            <a:ext cx="627476" cy="599764"/>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0" name="Freeform 11">
            <a:extLst>
              <a:ext uri="{FF2B5EF4-FFF2-40B4-BE49-F238E27FC236}">
                <a16:creationId xmlns:a16="http://schemas.microsoft.com/office/drawing/2014/main" id="{AC4503A5-AD67-CF47-B3A5-E56FCC7E8D29}"/>
              </a:ext>
            </a:extLst>
          </p:cNvPr>
          <p:cNvSpPr>
            <a:spLocks/>
          </p:cNvSpPr>
          <p:nvPr userDrawn="1"/>
        </p:nvSpPr>
        <p:spPr bwMode="auto">
          <a:xfrm>
            <a:off x="516525" y="4788791"/>
            <a:ext cx="627476" cy="599765"/>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21" name="Freeform 9">
            <a:extLst>
              <a:ext uri="{FF2B5EF4-FFF2-40B4-BE49-F238E27FC236}">
                <a16:creationId xmlns:a16="http://schemas.microsoft.com/office/drawing/2014/main" id="{CBB3E28C-8603-1D41-B293-9DF5BFDFBCF5}"/>
              </a:ext>
            </a:extLst>
          </p:cNvPr>
          <p:cNvSpPr>
            <a:spLocks/>
          </p:cNvSpPr>
          <p:nvPr userDrawn="1"/>
        </p:nvSpPr>
        <p:spPr bwMode="auto">
          <a:xfrm>
            <a:off x="516525" y="3846500"/>
            <a:ext cx="627476" cy="599764"/>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Tree>
    <p:extLst>
      <p:ext uri="{BB962C8B-B14F-4D97-AF65-F5344CB8AC3E}">
        <p14:creationId xmlns:p14="http://schemas.microsoft.com/office/powerpoint/2010/main" val="3524399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13913320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2_Title Slide Option 1">
    <p:bg>
      <p:bgPr>
        <a:blipFill>
          <a:blip r:embed="rId2"/>
          <a:stretch>
            <a:fillRect/>
          </a:stretch>
        </a:blip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7440CF9C-9865-C14F-8547-FDEBF02D4683}"/>
              </a:ext>
            </a:extLst>
          </p:cNvPr>
          <p:cNvSpPr/>
          <p:nvPr userDrawn="1"/>
        </p:nvSpPr>
        <p:spPr>
          <a:xfrm>
            <a:off x="-1" y="0"/>
            <a:ext cx="12192001" cy="6868319"/>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27" name="Oval 26">
            <a:extLst>
              <a:ext uri="{FF2B5EF4-FFF2-40B4-BE49-F238E27FC236}">
                <a16:creationId xmlns:a16="http://schemas.microsoft.com/office/drawing/2014/main" id="{A94B338F-AE2E-9142-8F9E-6626076CFC4A}"/>
              </a:ext>
            </a:extLst>
          </p:cNvPr>
          <p:cNvSpPr/>
          <p:nvPr userDrawn="1"/>
        </p:nvSpPr>
        <p:spPr>
          <a:xfrm>
            <a:off x="625922" y="3960813"/>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ctrTitle"/>
          </p:nvPr>
        </p:nvSpPr>
        <p:spPr>
          <a:xfrm>
            <a:off x="508000" y="358446"/>
            <a:ext cx="11125200" cy="787966"/>
          </a:xfrm>
        </p:spPr>
        <p:txBody>
          <a:bodyPr anchor="b">
            <a:noAutofit/>
          </a:bodyPr>
          <a:lstStyle>
            <a:lvl1pPr marL="0" algn="ctr">
              <a:defRPr sz="3300" b="0">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23" name="Text Placeholder 4"/>
          <p:cNvSpPr>
            <a:spLocks noGrp="1"/>
          </p:cNvSpPr>
          <p:nvPr>
            <p:ph type="body" sz="quarter" idx="20"/>
          </p:nvPr>
        </p:nvSpPr>
        <p:spPr>
          <a:xfrm>
            <a:off x="768626" y="4638260"/>
            <a:ext cx="2160104" cy="1126435"/>
          </a:xfrm>
        </p:spPr>
        <p:txBody>
          <a:bodyPr anchor="ctr">
            <a:noAutofit/>
          </a:bodyPr>
          <a:lstStyle>
            <a:lvl1pPr marL="0" indent="0" algn="ctr">
              <a:spcBef>
                <a:spcPts val="0"/>
              </a:spcBef>
              <a:buFontTx/>
              <a:buNone/>
              <a:defRPr sz="1600" b="0" baseline="0">
                <a:solidFill>
                  <a:schemeClr val="bg1"/>
                </a:solidFill>
                <a:latin typeface="+mn-lt"/>
                <a:cs typeface="Glegoo" pitchFamily="2"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29" name="Oval 28">
            <a:extLst>
              <a:ext uri="{FF2B5EF4-FFF2-40B4-BE49-F238E27FC236}">
                <a16:creationId xmlns:a16="http://schemas.microsoft.com/office/drawing/2014/main" id="{C96F7DA9-1422-B349-80C8-F6098E551491}"/>
              </a:ext>
            </a:extLst>
          </p:cNvPr>
          <p:cNvSpPr/>
          <p:nvPr userDrawn="1"/>
        </p:nvSpPr>
        <p:spPr>
          <a:xfrm>
            <a:off x="3383980" y="3960813"/>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 name="Text Placeholder 4">
            <a:extLst>
              <a:ext uri="{FF2B5EF4-FFF2-40B4-BE49-F238E27FC236}">
                <a16:creationId xmlns:a16="http://schemas.microsoft.com/office/drawing/2014/main" id="{29E66F15-EB17-AD4A-9BEF-22D7AE048276}"/>
              </a:ext>
            </a:extLst>
          </p:cNvPr>
          <p:cNvSpPr>
            <a:spLocks noGrp="1"/>
          </p:cNvSpPr>
          <p:nvPr>
            <p:ph type="body" sz="quarter" idx="24"/>
          </p:nvPr>
        </p:nvSpPr>
        <p:spPr>
          <a:xfrm>
            <a:off x="3526684" y="4638260"/>
            <a:ext cx="2160104" cy="1126435"/>
          </a:xfrm>
        </p:spPr>
        <p:txBody>
          <a:bodyPr anchor="ctr">
            <a:noAutofit/>
          </a:bodyPr>
          <a:lstStyle>
            <a:lvl1pPr marL="0" indent="0" algn="ctr">
              <a:spcBef>
                <a:spcPts val="0"/>
              </a:spcBef>
              <a:buFontTx/>
              <a:buNone/>
              <a:defRPr sz="16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32" name="Oval 31">
            <a:extLst>
              <a:ext uri="{FF2B5EF4-FFF2-40B4-BE49-F238E27FC236}">
                <a16:creationId xmlns:a16="http://schemas.microsoft.com/office/drawing/2014/main" id="{64FFDAC1-065C-3646-A1C6-0E78782241E2}"/>
              </a:ext>
            </a:extLst>
          </p:cNvPr>
          <p:cNvSpPr/>
          <p:nvPr userDrawn="1"/>
        </p:nvSpPr>
        <p:spPr>
          <a:xfrm>
            <a:off x="6142038" y="3960813"/>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3" name="Text Placeholder 4">
            <a:extLst>
              <a:ext uri="{FF2B5EF4-FFF2-40B4-BE49-F238E27FC236}">
                <a16:creationId xmlns:a16="http://schemas.microsoft.com/office/drawing/2014/main" id="{26BA6EB9-9A1E-0E4F-B17C-1039D0C8AE97}"/>
              </a:ext>
            </a:extLst>
          </p:cNvPr>
          <p:cNvSpPr>
            <a:spLocks noGrp="1"/>
          </p:cNvSpPr>
          <p:nvPr>
            <p:ph type="body" sz="quarter" idx="25"/>
          </p:nvPr>
        </p:nvSpPr>
        <p:spPr>
          <a:xfrm>
            <a:off x="6284742" y="4638260"/>
            <a:ext cx="2160104" cy="1126435"/>
          </a:xfrm>
        </p:spPr>
        <p:txBody>
          <a:bodyPr anchor="ctr">
            <a:noAutofit/>
          </a:bodyPr>
          <a:lstStyle>
            <a:lvl1pPr marL="0" indent="0" algn="ctr">
              <a:spcBef>
                <a:spcPts val="0"/>
              </a:spcBef>
              <a:buFontTx/>
              <a:buNone/>
              <a:defRPr sz="16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34" name="Oval 33">
            <a:extLst>
              <a:ext uri="{FF2B5EF4-FFF2-40B4-BE49-F238E27FC236}">
                <a16:creationId xmlns:a16="http://schemas.microsoft.com/office/drawing/2014/main" id="{08EFBF7C-6968-4148-B375-E409AE0A88DC}"/>
              </a:ext>
            </a:extLst>
          </p:cNvPr>
          <p:cNvSpPr/>
          <p:nvPr userDrawn="1"/>
        </p:nvSpPr>
        <p:spPr>
          <a:xfrm>
            <a:off x="8900096" y="3960813"/>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5" name="Text Placeholder 4">
            <a:extLst>
              <a:ext uri="{FF2B5EF4-FFF2-40B4-BE49-F238E27FC236}">
                <a16:creationId xmlns:a16="http://schemas.microsoft.com/office/drawing/2014/main" id="{738E026D-A054-7147-91B8-23B56B534678}"/>
              </a:ext>
            </a:extLst>
          </p:cNvPr>
          <p:cNvSpPr>
            <a:spLocks noGrp="1"/>
          </p:cNvSpPr>
          <p:nvPr>
            <p:ph type="body" sz="quarter" idx="26"/>
          </p:nvPr>
        </p:nvSpPr>
        <p:spPr>
          <a:xfrm>
            <a:off x="9042800" y="4638260"/>
            <a:ext cx="2160104" cy="1126435"/>
          </a:xfrm>
        </p:spPr>
        <p:txBody>
          <a:bodyPr anchor="ctr">
            <a:noAutofit/>
          </a:bodyPr>
          <a:lstStyle>
            <a:lvl1pPr marL="0" indent="0" algn="ctr">
              <a:spcBef>
                <a:spcPts val="0"/>
              </a:spcBef>
              <a:buFontTx/>
              <a:buNone/>
              <a:defRPr sz="16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36" name="Oval 35">
            <a:extLst>
              <a:ext uri="{FF2B5EF4-FFF2-40B4-BE49-F238E27FC236}">
                <a16:creationId xmlns:a16="http://schemas.microsoft.com/office/drawing/2014/main" id="{736A21DA-E9DA-8C45-801A-A9A90826C338}"/>
              </a:ext>
            </a:extLst>
          </p:cNvPr>
          <p:cNvSpPr/>
          <p:nvPr userDrawn="1"/>
        </p:nvSpPr>
        <p:spPr>
          <a:xfrm>
            <a:off x="508000" y="1319401"/>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7" name="Text Placeholder 4">
            <a:extLst>
              <a:ext uri="{FF2B5EF4-FFF2-40B4-BE49-F238E27FC236}">
                <a16:creationId xmlns:a16="http://schemas.microsoft.com/office/drawing/2014/main" id="{B7455404-DA79-C54C-8A77-FBCAC682E79C}"/>
              </a:ext>
            </a:extLst>
          </p:cNvPr>
          <p:cNvSpPr>
            <a:spLocks noGrp="1"/>
          </p:cNvSpPr>
          <p:nvPr>
            <p:ph type="body" sz="quarter" idx="27"/>
          </p:nvPr>
        </p:nvSpPr>
        <p:spPr>
          <a:xfrm>
            <a:off x="650704" y="1996848"/>
            <a:ext cx="2160104" cy="1126435"/>
          </a:xfrm>
        </p:spPr>
        <p:txBody>
          <a:bodyPr anchor="ctr">
            <a:noAutofit/>
          </a:bodyPr>
          <a:lstStyle>
            <a:lvl1pPr marL="0" indent="0" algn="ctr">
              <a:spcBef>
                <a:spcPts val="0"/>
              </a:spcBef>
              <a:buFontTx/>
              <a:buNone/>
              <a:defRPr sz="1600" b="0" baseline="0">
                <a:solidFill>
                  <a:schemeClr val="bg1"/>
                </a:solidFill>
                <a:latin typeface="+mn-lt"/>
                <a:cs typeface="Glegoo" pitchFamily="2"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38" name="Oval 37">
            <a:extLst>
              <a:ext uri="{FF2B5EF4-FFF2-40B4-BE49-F238E27FC236}">
                <a16:creationId xmlns:a16="http://schemas.microsoft.com/office/drawing/2014/main" id="{63068BB9-E420-D745-8DC9-69A11E13608E}"/>
              </a:ext>
            </a:extLst>
          </p:cNvPr>
          <p:cNvSpPr/>
          <p:nvPr userDrawn="1"/>
        </p:nvSpPr>
        <p:spPr>
          <a:xfrm>
            <a:off x="3266058" y="1319401"/>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9" name="Text Placeholder 4">
            <a:extLst>
              <a:ext uri="{FF2B5EF4-FFF2-40B4-BE49-F238E27FC236}">
                <a16:creationId xmlns:a16="http://schemas.microsoft.com/office/drawing/2014/main" id="{8875DCA5-9C96-ED49-B522-6FF06A33AAF2}"/>
              </a:ext>
            </a:extLst>
          </p:cNvPr>
          <p:cNvSpPr>
            <a:spLocks noGrp="1"/>
          </p:cNvSpPr>
          <p:nvPr>
            <p:ph type="body" sz="quarter" idx="28"/>
          </p:nvPr>
        </p:nvSpPr>
        <p:spPr>
          <a:xfrm>
            <a:off x="3408762" y="1996848"/>
            <a:ext cx="2160104" cy="1126435"/>
          </a:xfrm>
        </p:spPr>
        <p:txBody>
          <a:bodyPr anchor="ctr">
            <a:noAutofit/>
          </a:bodyPr>
          <a:lstStyle>
            <a:lvl1pPr marL="0" indent="0" algn="ctr">
              <a:spcBef>
                <a:spcPts val="0"/>
              </a:spcBef>
              <a:buFontTx/>
              <a:buNone/>
              <a:defRPr sz="16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40" name="Oval 39">
            <a:extLst>
              <a:ext uri="{FF2B5EF4-FFF2-40B4-BE49-F238E27FC236}">
                <a16:creationId xmlns:a16="http://schemas.microsoft.com/office/drawing/2014/main" id="{BB2DD266-D8D8-4141-8755-CE9D044B5253}"/>
              </a:ext>
            </a:extLst>
          </p:cNvPr>
          <p:cNvSpPr/>
          <p:nvPr userDrawn="1"/>
        </p:nvSpPr>
        <p:spPr>
          <a:xfrm>
            <a:off x="6024116" y="1319401"/>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1" name="Text Placeholder 4">
            <a:extLst>
              <a:ext uri="{FF2B5EF4-FFF2-40B4-BE49-F238E27FC236}">
                <a16:creationId xmlns:a16="http://schemas.microsoft.com/office/drawing/2014/main" id="{FD698468-EBF3-1C44-B0D1-3C24AE49087D}"/>
              </a:ext>
            </a:extLst>
          </p:cNvPr>
          <p:cNvSpPr>
            <a:spLocks noGrp="1"/>
          </p:cNvSpPr>
          <p:nvPr>
            <p:ph type="body" sz="quarter" idx="29"/>
          </p:nvPr>
        </p:nvSpPr>
        <p:spPr>
          <a:xfrm>
            <a:off x="6166820" y="1996848"/>
            <a:ext cx="2160104" cy="1126435"/>
          </a:xfrm>
        </p:spPr>
        <p:txBody>
          <a:bodyPr anchor="ctr">
            <a:noAutofit/>
          </a:bodyPr>
          <a:lstStyle>
            <a:lvl1pPr marL="0" indent="0" algn="ctr">
              <a:spcBef>
                <a:spcPts val="0"/>
              </a:spcBef>
              <a:buFontTx/>
              <a:buNone/>
              <a:defRPr sz="16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42" name="Oval 41">
            <a:extLst>
              <a:ext uri="{FF2B5EF4-FFF2-40B4-BE49-F238E27FC236}">
                <a16:creationId xmlns:a16="http://schemas.microsoft.com/office/drawing/2014/main" id="{4DCEE813-0741-CC41-958D-6ADED6ED43E4}"/>
              </a:ext>
            </a:extLst>
          </p:cNvPr>
          <p:cNvSpPr/>
          <p:nvPr userDrawn="1"/>
        </p:nvSpPr>
        <p:spPr>
          <a:xfrm>
            <a:off x="8782174" y="1319401"/>
            <a:ext cx="2482782" cy="246842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 name="Text Placeholder 4">
            <a:extLst>
              <a:ext uri="{FF2B5EF4-FFF2-40B4-BE49-F238E27FC236}">
                <a16:creationId xmlns:a16="http://schemas.microsoft.com/office/drawing/2014/main" id="{04E1351F-777F-3E48-809F-22D7CF35997F}"/>
              </a:ext>
            </a:extLst>
          </p:cNvPr>
          <p:cNvSpPr>
            <a:spLocks noGrp="1"/>
          </p:cNvSpPr>
          <p:nvPr>
            <p:ph type="body" sz="quarter" idx="30"/>
          </p:nvPr>
        </p:nvSpPr>
        <p:spPr>
          <a:xfrm>
            <a:off x="8924878" y="1996848"/>
            <a:ext cx="2160104" cy="1126435"/>
          </a:xfrm>
        </p:spPr>
        <p:txBody>
          <a:bodyPr anchor="ctr">
            <a:noAutofit/>
          </a:bodyPr>
          <a:lstStyle>
            <a:lvl1pPr marL="0" indent="0" algn="ctr">
              <a:spcBef>
                <a:spcPts val="0"/>
              </a:spcBef>
              <a:buFontTx/>
              <a:buNone/>
              <a:defRPr sz="1600" b="0" baseline="0">
                <a:solidFill>
                  <a:schemeClr val="bg1"/>
                </a:solidFill>
                <a:latin typeface="+mn-lt"/>
                <a:cs typeface="Arial" panose="020B0604020202020204" pitchFamily="34"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86369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ppt_w</p:attrName>
                                        </p:attrNameLst>
                                      </p:cBhvr>
                                      <p:tavLst>
                                        <p:tav tm="0">
                                          <p:val>
                                            <p:fltVal val="0"/>
                                          </p:val>
                                        </p:tav>
                                        <p:tav tm="100000">
                                          <p:val>
                                            <p:strVal val="#ppt_w"/>
                                          </p:val>
                                        </p:tav>
                                      </p:tavLst>
                                    </p:anim>
                                    <p:anim calcmode="lin" valueType="num">
                                      <p:cBhvr>
                                        <p:cTn id="26" dur="500" fill="hold"/>
                                        <p:tgtEl>
                                          <p:spTgt spid="34"/>
                                        </p:tgtEl>
                                        <p:attrNameLst>
                                          <p:attrName>ppt_h</p:attrName>
                                        </p:attrNameLst>
                                      </p:cBhvr>
                                      <p:tavLst>
                                        <p:tav tm="0">
                                          <p:val>
                                            <p:fltVal val="0"/>
                                          </p:val>
                                        </p:tav>
                                        <p:tav tm="100000">
                                          <p:val>
                                            <p:strVal val="#ppt_h"/>
                                          </p:val>
                                        </p:tav>
                                      </p:tavLst>
                                    </p:anim>
                                    <p:animEffect transition="in" filter="fade">
                                      <p:cBhvr>
                                        <p:cTn id="27" dur="500"/>
                                        <p:tgtEl>
                                          <p:spTgt spid="34"/>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Effect transition="in" filter="fade">
                                      <p:cBhvr>
                                        <p:cTn id="33" dur="500"/>
                                        <p:tgtEl>
                                          <p:spTgt spid="3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27" grpId="0" animBg="1"/>
      <p:bldP spid="29" grpId="0" animBg="1"/>
      <p:bldP spid="32" grpId="0" animBg="1"/>
      <p:bldP spid="34" grpId="0" animBg="1"/>
      <p:bldP spid="36" grpId="0" animBg="1"/>
      <p:bldP spid="38" grpId="0" animBg="1"/>
      <p:bldP spid="40" grpId="0" animBg="1"/>
      <p:bldP spid="42"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Play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BB187E1-9D4E-3847-8318-1DF406E4E76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360363" y="351693"/>
            <a:ext cx="11471275" cy="6154616"/>
          </a:xfrm>
          <a:prstGeom prst="rect">
            <a:avLst/>
          </a:prstGeom>
        </p:spPr>
      </p:pic>
      <p:sp>
        <p:nvSpPr>
          <p:cNvPr id="16" name="Rectangle 15">
            <a:extLst>
              <a:ext uri="{FF2B5EF4-FFF2-40B4-BE49-F238E27FC236}">
                <a16:creationId xmlns:a16="http://schemas.microsoft.com/office/drawing/2014/main" id="{095AD243-15AB-0A40-A83C-ACFE191B75C2}"/>
              </a:ext>
            </a:extLst>
          </p:cNvPr>
          <p:cNvSpPr/>
          <p:nvPr userDrawn="1"/>
        </p:nvSpPr>
        <p:spPr>
          <a:xfrm>
            <a:off x="360363" y="351692"/>
            <a:ext cx="11471275" cy="6154616"/>
          </a:xfrm>
          <a:prstGeom prst="rect">
            <a:avLst/>
          </a:prstGeom>
          <a:gradFill flip="none" rotWithShape="1">
            <a:gsLst>
              <a:gs pos="0">
                <a:schemeClr val="accent5">
                  <a:alpha val="73000"/>
                </a:schemeClr>
              </a:gs>
              <a:gs pos="100000">
                <a:schemeClr val="accent5">
                  <a:lumMod val="50000"/>
                  <a:alpha val="8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
        <p:nvSpPr>
          <p:cNvPr id="11" name="Title 1"/>
          <p:cNvSpPr>
            <a:spLocks noGrp="1"/>
          </p:cNvSpPr>
          <p:nvPr>
            <p:ph type="ctrTitle"/>
          </p:nvPr>
        </p:nvSpPr>
        <p:spPr>
          <a:xfrm>
            <a:off x="360363" y="2476559"/>
            <a:ext cx="11471275" cy="1767882"/>
          </a:xfrm>
        </p:spPr>
        <p:txBody>
          <a:bodyPr>
            <a:noAutofit/>
          </a:bodyPr>
          <a:lstStyle>
            <a:lvl1pPr marL="0" algn="ctr">
              <a:defRPr sz="6600" b="1">
                <a:solidFill>
                  <a:schemeClr val="bg1"/>
                </a:solidFill>
                <a:latin typeface="+mj-lt"/>
                <a:cs typeface="Arial" panose="020B0604020202020204" pitchFamily="34" charset="0"/>
              </a:defRPr>
            </a:lvl1pPr>
          </a:lstStyle>
          <a:p>
            <a:r>
              <a:rPr lang="en-US"/>
              <a:t>Click to edit Master title style</a:t>
            </a:r>
            <a:endParaRPr lang="en-US" dirty="0"/>
          </a:p>
        </p:txBody>
      </p:sp>
      <p:sp>
        <p:nvSpPr>
          <p:cNvPr id="12" name="Text Placeholder 4"/>
          <p:cNvSpPr>
            <a:spLocks noGrp="1"/>
          </p:cNvSpPr>
          <p:nvPr>
            <p:ph type="body" sz="quarter" idx="16"/>
          </p:nvPr>
        </p:nvSpPr>
        <p:spPr>
          <a:xfrm>
            <a:off x="360363" y="816939"/>
            <a:ext cx="11471275" cy="637287"/>
          </a:xfrm>
        </p:spPr>
        <p:txBody>
          <a:bodyPr anchor="ctr">
            <a:noAutofit/>
          </a:bodyPr>
          <a:lstStyle>
            <a:lvl1pPr marL="182880" indent="0" algn="ctr">
              <a:spcBef>
                <a:spcPts val="0"/>
              </a:spcBef>
              <a:buFontTx/>
              <a:buNone/>
              <a:defRPr sz="3200" b="1" baseline="0">
                <a:solidFill>
                  <a:schemeClr val="bg1"/>
                </a:solidFill>
                <a:latin typeface="+mn-lt"/>
                <a:cs typeface="Glegoo" pitchFamily="2" charset="0"/>
              </a:defRPr>
            </a:lvl1pPr>
            <a:lvl2pPr marL="457200" indent="0">
              <a:buFontTx/>
              <a:buNone/>
              <a:defRPr sz="2800">
                <a:solidFill>
                  <a:schemeClr val="bg1"/>
                </a:solidFill>
              </a:defRPr>
            </a:lvl2pPr>
            <a:lvl3pPr marL="914400" indent="0">
              <a:buFontTx/>
              <a:buNone/>
              <a:defRPr sz="2800">
                <a:solidFill>
                  <a:schemeClr val="bg1"/>
                </a:solidFill>
              </a:defRPr>
            </a:lvl3pPr>
            <a:lvl4pPr marL="1371600" indent="0">
              <a:buFontTx/>
              <a:buNone/>
              <a:defRPr sz="2800">
                <a:solidFill>
                  <a:schemeClr val="bg1"/>
                </a:solidFill>
              </a:defRPr>
            </a:lvl4pPr>
            <a:lvl5pPr marL="1828800" indent="0">
              <a:buFontTx/>
              <a:buNone/>
              <a:defRPr sz="2800">
                <a:solidFill>
                  <a:schemeClr val="bg1"/>
                </a:solidFill>
              </a:defRPr>
            </a:lvl5pPr>
          </a:lstStyle>
          <a:p>
            <a:pPr lvl="0"/>
            <a:r>
              <a:rPr lang="en-US"/>
              <a:t>Click to edit Master text styles</a:t>
            </a:r>
          </a:p>
        </p:txBody>
      </p:sp>
      <p:sp>
        <p:nvSpPr>
          <p:cNvPr id="13" name="Freeform 9">
            <a:extLst>
              <a:ext uri="{FF2B5EF4-FFF2-40B4-BE49-F238E27FC236}">
                <a16:creationId xmlns:a16="http://schemas.microsoft.com/office/drawing/2014/main" id="{C1ED0E79-26C1-B248-89EC-66F36D8A0D3C}"/>
              </a:ext>
            </a:extLst>
          </p:cNvPr>
          <p:cNvSpPr>
            <a:spLocks/>
          </p:cNvSpPr>
          <p:nvPr userDrawn="1"/>
        </p:nvSpPr>
        <p:spPr bwMode="auto">
          <a:xfrm>
            <a:off x="5501395" y="4831309"/>
            <a:ext cx="1138410" cy="108813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solidFill>
                <a:schemeClr val="bg1"/>
              </a:solidFill>
            </a:endParaRPr>
          </a:p>
        </p:txBody>
      </p:sp>
      <p:sp>
        <p:nvSpPr>
          <p:cNvPr id="14" name="Freeform 9">
            <a:extLst>
              <a:ext uri="{FF2B5EF4-FFF2-40B4-BE49-F238E27FC236}">
                <a16:creationId xmlns:a16="http://schemas.microsoft.com/office/drawing/2014/main" id="{0D1DB5DC-3ECA-FA44-905E-15ACAF4B8ECF}"/>
              </a:ext>
            </a:extLst>
          </p:cNvPr>
          <p:cNvSpPr>
            <a:spLocks/>
          </p:cNvSpPr>
          <p:nvPr userDrawn="1"/>
        </p:nvSpPr>
        <p:spPr bwMode="auto">
          <a:xfrm>
            <a:off x="6912751" y="4831309"/>
            <a:ext cx="1138410" cy="108813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solidFill>
                <a:schemeClr val="bg1"/>
              </a:solidFill>
            </a:endParaRPr>
          </a:p>
        </p:txBody>
      </p:sp>
      <p:sp>
        <p:nvSpPr>
          <p:cNvPr id="15" name="Freeform 9">
            <a:extLst>
              <a:ext uri="{FF2B5EF4-FFF2-40B4-BE49-F238E27FC236}">
                <a16:creationId xmlns:a16="http://schemas.microsoft.com/office/drawing/2014/main" id="{CD1D295F-F7ED-D447-BC31-6D586338FD4C}"/>
              </a:ext>
            </a:extLst>
          </p:cNvPr>
          <p:cNvSpPr>
            <a:spLocks/>
          </p:cNvSpPr>
          <p:nvPr userDrawn="1"/>
        </p:nvSpPr>
        <p:spPr bwMode="auto">
          <a:xfrm>
            <a:off x="4090039" y="4831308"/>
            <a:ext cx="1138410" cy="1088133"/>
          </a:xfrm>
          <a:custGeom>
            <a:avLst/>
            <a:gdLst>
              <a:gd name="T0" fmla="*/ 180818334 w 1691"/>
              <a:gd name="T1" fmla="*/ 65990893 h 1610"/>
              <a:gd name="T2" fmla="*/ 111700816 w 1691"/>
              <a:gd name="T3" fmla="*/ 65990893 h 1610"/>
              <a:gd name="T4" fmla="*/ 90730244 w 1691"/>
              <a:gd name="T5" fmla="*/ 0 h 1610"/>
              <a:gd name="T6" fmla="*/ 69010690 w 1691"/>
              <a:gd name="T7" fmla="*/ 65668372 h 1610"/>
              <a:gd name="T8" fmla="*/ 0 w 1691"/>
              <a:gd name="T9" fmla="*/ 65453358 h 1610"/>
              <a:gd name="T10" fmla="*/ 641856 w 1691"/>
              <a:gd name="T11" fmla="*/ 65990893 h 1610"/>
              <a:gd name="T12" fmla="*/ 0 w 1691"/>
              <a:gd name="T13" fmla="*/ 65990893 h 1610"/>
              <a:gd name="T14" fmla="*/ 55850408 w 1691"/>
              <a:gd name="T15" fmla="*/ 106617260 h 1610"/>
              <a:gd name="T16" fmla="*/ 34665883 w 1691"/>
              <a:gd name="T17" fmla="*/ 172715362 h 1610"/>
              <a:gd name="T18" fmla="*/ 90516292 w 1691"/>
              <a:gd name="T19" fmla="*/ 131981787 h 1610"/>
              <a:gd name="T20" fmla="*/ 145938796 w 1691"/>
              <a:gd name="T21" fmla="*/ 172930376 h 1610"/>
              <a:gd name="T22" fmla="*/ 124861098 w 1691"/>
              <a:gd name="T23" fmla="*/ 106831975 h 1610"/>
              <a:gd name="T24" fmla="*/ 180818334 w 1691"/>
              <a:gd name="T25" fmla="*/ 65990893 h 1610"/>
              <a:gd name="T26" fmla="*/ 127107743 w 1691"/>
              <a:gd name="T27" fmla="*/ 146921104 h 1610"/>
              <a:gd name="T28" fmla="*/ 90302340 w 1691"/>
              <a:gd name="T29" fmla="*/ 119836761 h 1610"/>
              <a:gd name="T30" fmla="*/ 53282686 w 1691"/>
              <a:gd name="T31" fmla="*/ 146921104 h 1610"/>
              <a:gd name="T32" fmla="*/ 67512728 w 1691"/>
              <a:gd name="T33" fmla="*/ 103177926 h 1610"/>
              <a:gd name="T34" fmla="*/ 30493075 w 1691"/>
              <a:gd name="T35" fmla="*/ 76093582 h 1610"/>
              <a:gd name="T36" fmla="*/ 30920979 w 1691"/>
              <a:gd name="T37" fmla="*/ 76093582 h 1610"/>
              <a:gd name="T38" fmla="*/ 30279123 w 1691"/>
              <a:gd name="T39" fmla="*/ 75663852 h 1610"/>
              <a:gd name="T40" fmla="*/ 76072000 w 1691"/>
              <a:gd name="T41" fmla="*/ 75878866 h 1610"/>
              <a:gd name="T42" fmla="*/ 90516292 w 1691"/>
              <a:gd name="T43" fmla="*/ 32135688 h 1610"/>
              <a:gd name="T44" fmla="*/ 104532382 w 1691"/>
              <a:gd name="T45" fmla="*/ 76093582 h 1610"/>
              <a:gd name="T46" fmla="*/ 150539508 w 1691"/>
              <a:gd name="T47" fmla="*/ 76093582 h 1610"/>
              <a:gd name="T48" fmla="*/ 113305903 w 1691"/>
              <a:gd name="T49" fmla="*/ 103392940 h 1610"/>
              <a:gd name="T50" fmla="*/ 127107743 w 1691"/>
              <a:gd name="T51" fmla="*/ 146921104 h 16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691" h="1610">
                <a:moveTo>
                  <a:pt x="1690" y="614"/>
                </a:moveTo>
                <a:lnTo>
                  <a:pt x="1044" y="614"/>
                </a:lnTo>
                <a:lnTo>
                  <a:pt x="848" y="0"/>
                </a:lnTo>
                <a:lnTo>
                  <a:pt x="645" y="611"/>
                </a:lnTo>
                <a:lnTo>
                  <a:pt x="0" y="609"/>
                </a:lnTo>
                <a:lnTo>
                  <a:pt x="6" y="614"/>
                </a:lnTo>
                <a:lnTo>
                  <a:pt x="0" y="614"/>
                </a:lnTo>
                <a:lnTo>
                  <a:pt x="522" y="992"/>
                </a:lnTo>
                <a:lnTo>
                  <a:pt x="324" y="1607"/>
                </a:lnTo>
                <a:lnTo>
                  <a:pt x="846" y="1228"/>
                </a:lnTo>
                <a:lnTo>
                  <a:pt x="1364" y="1609"/>
                </a:lnTo>
                <a:lnTo>
                  <a:pt x="1167" y="994"/>
                </a:lnTo>
                <a:lnTo>
                  <a:pt x="1690" y="614"/>
                </a:lnTo>
                <a:close/>
                <a:moveTo>
                  <a:pt x="1188" y="1367"/>
                </a:moveTo>
                <a:lnTo>
                  <a:pt x="844" y="1115"/>
                </a:lnTo>
                <a:lnTo>
                  <a:pt x="498" y="1367"/>
                </a:lnTo>
                <a:lnTo>
                  <a:pt x="631" y="960"/>
                </a:lnTo>
                <a:lnTo>
                  <a:pt x="285" y="708"/>
                </a:lnTo>
                <a:lnTo>
                  <a:pt x="289" y="708"/>
                </a:lnTo>
                <a:lnTo>
                  <a:pt x="283" y="704"/>
                </a:lnTo>
                <a:lnTo>
                  <a:pt x="711" y="706"/>
                </a:lnTo>
                <a:lnTo>
                  <a:pt x="846" y="299"/>
                </a:lnTo>
                <a:lnTo>
                  <a:pt x="977" y="708"/>
                </a:lnTo>
                <a:lnTo>
                  <a:pt x="1407" y="708"/>
                </a:lnTo>
                <a:lnTo>
                  <a:pt x="1059" y="962"/>
                </a:lnTo>
                <a:lnTo>
                  <a:pt x="1188" y="13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dirty="0">
              <a:solidFill>
                <a:schemeClr val="bg1"/>
              </a:solidFill>
            </a:endParaRPr>
          </a:p>
        </p:txBody>
      </p:sp>
    </p:spTree>
    <p:extLst>
      <p:ext uri="{BB962C8B-B14F-4D97-AF65-F5344CB8AC3E}">
        <p14:creationId xmlns:p14="http://schemas.microsoft.com/office/powerpoint/2010/main" val="2442105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B2DF4-7BB4-409F-A9F0-0C8A90F7C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A17498-2AF6-46E0-8532-42B92A39D4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00FC8B3-110C-472F-9EE8-4BF5BEE41AD8}"/>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016531B-2E53-4378-BCAC-32A7BF2E34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21D12C-B480-4930-A03B-EE36B5B97ED8}"/>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7942688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A4A17-9D79-420B-877B-214960F87E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CFE0BD-6214-445E-A15C-2B8FAD07AFB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7DBA53-D0CD-4CA7-B2BB-67C432588A33}"/>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B2BAE95C-0659-4CC9-8C9F-35D9272414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60D9C3-C6A4-4E70-8972-7923024C732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9522469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E3EEB-B643-41CD-A372-986ED9D0EF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F1AB8DD-A93C-4909-99DA-76719A6FBE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19C036-4246-43FB-8188-10CA26CBD297}"/>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E14D4B24-3DC4-4BB2-BE8B-2F961BB783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C4B401-6588-41BB-B564-B2E3583E65F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7501536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41CC3-FA3E-4D6C-9552-7463E0A48C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3F57C1-CA87-4BC5-8050-AA8FB5F65A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66A70D-3BAA-4FCA-B105-C5CA23DA3D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7A7C40-5E83-41C8-ACCD-8510CE474E5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6CE2EBC6-C2D2-48E5-B1DA-4845273A39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2E06A4-706C-4DD3-A92C-B479AB5AE15A}"/>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6500904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6DCE0-DCB9-4FAF-B835-4E40401B58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895B28-7B57-42CD-8FCF-DC9468F0E6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4989743-72A5-432C-BC62-2F7CEC1116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E3BA4E-C1D2-4598-A22F-F3E2B282EA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04DCE2-51AA-48A2-93C6-276ADBE17C2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123FA8-C85C-42E6-B9A3-1000392F30CC}"/>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8" name="Footer Placeholder 7">
            <a:extLst>
              <a:ext uri="{FF2B5EF4-FFF2-40B4-BE49-F238E27FC236}">
                <a16:creationId xmlns:a16="http://schemas.microsoft.com/office/drawing/2014/main" id="{1D9C7C40-A934-4550-8435-EE0D4D45DF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3B6BCC-4592-4596-BCC6-252ED19E6B9E}"/>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7945383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8349C-064E-4D9A-9C22-C34D50DBE9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2F7C999-7C82-4C9F-ADBC-60263AE9C3E5}"/>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4" name="Footer Placeholder 3">
            <a:extLst>
              <a:ext uri="{FF2B5EF4-FFF2-40B4-BE49-F238E27FC236}">
                <a16:creationId xmlns:a16="http://schemas.microsoft.com/office/drawing/2014/main" id="{8564BC1D-F2E8-4290-BD6F-9A3BD5652B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0EA3F59-3677-41E8-9BE5-21B7890CE6D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7671412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CB805-B9CE-4B1F-90DB-B90E2756FDDE}"/>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3" name="Footer Placeholder 2">
            <a:extLst>
              <a:ext uri="{FF2B5EF4-FFF2-40B4-BE49-F238E27FC236}">
                <a16:creationId xmlns:a16="http://schemas.microsoft.com/office/drawing/2014/main" id="{D8601474-BDD6-4265-BE90-48B755F64A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7E4398A-5762-4ED8-A7EA-4C03C548FFF4}"/>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3168746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C8347-A30A-4E6E-89FF-910C15D5D1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F7456B0-1A6D-4C96-8574-5206A095C4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76935E0-93B4-4520-B31F-8DC6155551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4024F8-4F29-4F39-9908-89D25F1B45EB}"/>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14C5B412-7A85-4813-BC7A-BCC5EFDDB1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86EB6E-5CFF-435C-B45A-A70073967FF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443216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105786603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277BF-F36C-4D56-AB87-5A6C4835E8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F5CD67-21A9-4417-AC7E-778BD397F6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E750073-07D9-4951-A37E-BC857E562B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40ED34-DFAD-4E32-A253-FD88025C70B0}"/>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0AF6F17E-3F36-442B-A506-1152022365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28FADA-9E39-409A-A49C-3DDE2C0C48AD}"/>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1837088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325AC-6D98-4D67-B295-4BA61E881A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90BB4B3-3330-4FF7-A91C-6802BA1378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416746-6106-40F6-AFAD-225B38ADBBC1}"/>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8EE404D7-116C-4852-BE81-EDDDF37EB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DE531-7146-494C-98DC-159ABBE622E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52699051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058F84-305E-4966-B7B3-D03798C29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0DED92-449A-4E56-A030-783D627D60B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5AB691-52C9-4369-8DC3-4FE5B5F485A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A7826C14-AAC5-4709-AC20-1A86A13459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12955B-2492-41DD-9BCA-CDC8521235B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274016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6046605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2022719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14763088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C43458A7-00DB-2F4D-A10D-863E6495F149}" type="datetimeFigureOut">
              <a:rPr lang="en-US" smtClean="0"/>
              <a:pPr>
                <a:defRPr/>
              </a:pPr>
              <a:t>8/23/24</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135375428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2.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C43458A7-00DB-2F4D-A10D-863E6495F149}" type="datetimeFigureOut">
              <a:rPr lang="en-US" smtClean="0"/>
              <a:pPr>
                <a:defRPr/>
              </a:pPr>
              <a:t>8/23/24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pPr>
              <a:defRPr/>
            </a:pPr>
            <a:fld id="{484B6B05-D73D-1A49-8C93-5682AA188607}" type="slidenum">
              <a:rPr lang="en-US" smtClean="0"/>
              <a:pPr>
                <a:defRPr/>
              </a:pPr>
              <a:t>‹#›</a:t>
            </a:fld>
            <a:endParaRPr lang="en-US"/>
          </a:p>
        </p:txBody>
      </p:sp>
    </p:spTree>
    <p:extLst>
      <p:ext uri="{BB962C8B-B14F-4D97-AF65-F5344CB8AC3E}">
        <p14:creationId xmlns:p14="http://schemas.microsoft.com/office/powerpoint/2010/main" val="1170415843"/>
      </p:ext>
    </p:extLst>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 id="2147483960" r:id="rId13"/>
    <p:sldLayoutId id="2147483961" r:id="rId14"/>
    <p:sldLayoutId id="2147483962" r:id="rId15"/>
    <p:sldLayoutId id="2147483963" r:id="rId16"/>
    <p:sldLayoutId id="2147483964" r:id="rId17"/>
    <p:sldLayoutId id="2147483965" r:id="rId18"/>
    <p:sldLayoutId id="2147483966" r:id="rId19"/>
    <p:sldLayoutId id="2147483923" r:id="rId20"/>
    <p:sldLayoutId id="2147483924" r:id="rId21"/>
    <p:sldLayoutId id="2147483925" r:id="rId22"/>
    <p:sldLayoutId id="2147483926" r:id="rId23"/>
    <p:sldLayoutId id="2147483927" r:id="rId24"/>
    <p:sldLayoutId id="2147483928" r:id="rId25"/>
    <p:sldLayoutId id="2147483929" r:id="rId26"/>
    <p:sldLayoutId id="2147483930" r:id="rId27"/>
    <p:sldLayoutId id="2147483931" r:id="rId28"/>
    <p:sldLayoutId id="2147483932" r:id="rId29"/>
    <p:sldLayoutId id="2147483933" r:id="rId30"/>
    <p:sldLayoutId id="2147483934" r:id="rId31"/>
    <p:sldLayoutId id="2147483935" r:id="rId32"/>
    <p:sldLayoutId id="2147483936" r:id="rId33"/>
    <p:sldLayoutId id="2147483937" r:id="rId34"/>
    <p:sldLayoutId id="2147483938" r:id="rId35"/>
    <p:sldLayoutId id="2147483939" r:id="rId36"/>
    <p:sldLayoutId id="2147483940" r:id="rId37"/>
    <p:sldLayoutId id="2147483941" r:id="rId38"/>
    <p:sldLayoutId id="2147483942" r:id="rId39"/>
    <p:sldLayoutId id="2147483943" r:id="rId40"/>
    <p:sldLayoutId id="2147483944" r:id="rId41"/>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648FCA-6491-40B4-8F5B-BD5922F486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3EE1B5-098A-4EDA-9ED9-CED98FB3A4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E7EACF-13B8-4262-B44F-E0F42E1255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D1410F9-2C2B-4CB7-B0D6-BB19D67A24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97B0D7-B810-4C4A-9451-0CBAA8ED14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EE728F-77E6-44CF-B0D9-58BBE3FAC284}" type="slidenum">
              <a:rPr lang="en-US" smtClean="0"/>
              <a:t>‹#›</a:t>
            </a:fld>
            <a:endParaRPr lang="en-US"/>
          </a:p>
        </p:txBody>
      </p:sp>
    </p:spTree>
    <p:extLst>
      <p:ext uri="{BB962C8B-B14F-4D97-AF65-F5344CB8AC3E}">
        <p14:creationId xmlns:p14="http://schemas.microsoft.com/office/powerpoint/2010/main" val="3743079991"/>
      </p:ext>
    </p:extLst>
  </p:cSld>
  <p:clrMap bg1="lt1" tx1="dk1" bg2="lt2" tx2="dk2" accent1="accent1" accent2="accent2" accent3="accent3" accent4="accent4" accent5="accent5" accent6="accent6" hlink="hlink" folHlink="folHlink"/>
  <p:sldLayoutIdLst>
    <p:sldLayoutId id="2147483968" r:id="rId1"/>
    <p:sldLayoutId id="2147483969" r:id="rId2"/>
    <p:sldLayoutId id="2147483970" r:id="rId3"/>
    <p:sldLayoutId id="2147483971" r:id="rId4"/>
    <p:sldLayoutId id="2147483972" r:id="rId5"/>
    <p:sldLayoutId id="2147483973" r:id="rId6"/>
    <p:sldLayoutId id="2147483974" r:id="rId7"/>
    <p:sldLayoutId id="2147483975" r:id="rId8"/>
    <p:sldLayoutId id="2147483976" r:id="rId9"/>
    <p:sldLayoutId id="2147483977" r:id="rId10"/>
    <p:sldLayoutId id="214748397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99C44-ABFA-4022-9CAE-1EDE75702545}"/>
              </a:ext>
            </a:extLst>
          </p:cNvPr>
          <p:cNvSpPr>
            <a:spLocks noGrp="1"/>
          </p:cNvSpPr>
          <p:nvPr>
            <p:ph type="ctrTitle"/>
          </p:nvPr>
        </p:nvSpPr>
        <p:spPr>
          <a:xfrm>
            <a:off x="990983" y="2348883"/>
            <a:ext cx="5940584" cy="2991416"/>
          </a:xfrm>
        </p:spPr>
        <p:txBody>
          <a:bodyPr vert="horz" lIns="91440" tIns="45720" rIns="91440" bIns="45720" rtlCol="0" anchor="b">
            <a:normAutofit fontScale="90000"/>
          </a:bodyPr>
          <a:lstStyle/>
          <a:p>
            <a:pPr algn="l"/>
            <a:r>
              <a:rPr lang="en-US" b="1" kern="1200" dirty="0">
                <a:solidFill>
                  <a:schemeClr val="tx1"/>
                </a:solidFill>
                <a:latin typeface="+mj-lt"/>
                <a:ea typeface="+mj-ea"/>
                <a:cs typeface="+mj-cs"/>
              </a:rPr>
              <a:t>Theories of Emotion, Embodied Cognition, and Social Cognition</a:t>
            </a:r>
            <a:endParaRPr lang="en-US" b="1" kern="1200" dirty="0">
              <a:latin typeface="+mj-lt"/>
              <a:ea typeface="+mj-ea"/>
              <a:cs typeface="+mj-cs"/>
            </a:endParaRPr>
          </a:p>
        </p:txBody>
      </p:sp>
      <p:pic>
        <p:nvPicPr>
          <p:cNvPr id="9" name="Picture 8" descr="A picture containing symbol, font, logo, graphics&#10;&#10;Description automatically generated">
            <a:extLst>
              <a:ext uri="{FF2B5EF4-FFF2-40B4-BE49-F238E27FC236}">
                <a16:creationId xmlns:a16="http://schemas.microsoft.com/office/drawing/2014/main" id="{44200BF2-5BA2-7D5D-F231-4B4889B47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1366" y="2348883"/>
            <a:ext cx="3959651" cy="3657600"/>
          </a:xfrm>
          <a:prstGeom prst="rect">
            <a:avLst/>
          </a:prstGeom>
        </p:spPr>
      </p:pic>
      <p:sp>
        <p:nvSpPr>
          <p:cNvPr id="10" name="Parallelogram 9">
            <a:extLst>
              <a:ext uri="{FF2B5EF4-FFF2-40B4-BE49-F238E27FC236}">
                <a16:creationId xmlns:a16="http://schemas.microsoft.com/office/drawing/2014/main" id="{8DEF3D45-C484-4AA9-9C2A-EB2F650DE710}"/>
              </a:ext>
            </a:extLst>
          </p:cNvPr>
          <p:cNvSpPr/>
          <p:nvPr/>
        </p:nvSpPr>
        <p:spPr>
          <a:xfrm>
            <a:off x="-381000" y="410368"/>
            <a:ext cx="11049000" cy="1189832"/>
          </a:xfrm>
          <a:prstGeom prst="parallelogram">
            <a:avLst/>
          </a:prstGeom>
          <a:solidFill>
            <a:srgbClr val="147A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San Serif"/>
                <a:ea typeface="+mn-ea"/>
                <a:cs typeface="+mn-cs"/>
              </a:rPr>
              <a:t>Illuminating Theology With Psychological Science</a:t>
            </a:r>
            <a:endParaRPr kumimoji="0" lang="en-US" sz="3200" b="0" i="0" u="none" strike="noStrike" kern="1200" cap="none" spc="0" normalizeH="0" baseline="0" noProof="0" dirty="0">
              <a:ln>
                <a:noFill/>
              </a:ln>
              <a:solidFill>
                <a:prstClr val="white"/>
              </a:solidFill>
              <a:effectLst/>
              <a:uLnTx/>
              <a:uFillTx/>
              <a:latin typeface="San Serif"/>
              <a:ea typeface="+mn-ea"/>
              <a:cs typeface="+mn-cs"/>
            </a:endParaRPr>
          </a:p>
        </p:txBody>
      </p:sp>
      <p:sp>
        <p:nvSpPr>
          <p:cNvPr id="3" name="TextBox 2">
            <a:extLst>
              <a:ext uri="{FF2B5EF4-FFF2-40B4-BE49-F238E27FC236}">
                <a16:creationId xmlns:a16="http://schemas.microsoft.com/office/drawing/2014/main" id="{73209E6F-2A74-6451-5F4C-40045ACAF6C5}"/>
              </a:ext>
            </a:extLst>
          </p:cNvPr>
          <p:cNvSpPr txBox="1"/>
          <p:nvPr/>
        </p:nvSpPr>
        <p:spPr>
          <a:xfrm>
            <a:off x="991674" y="6220496"/>
            <a:ext cx="6043006" cy="276999"/>
          </a:xfrm>
          <a:prstGeom prst="rect">
            <a:avLst/>
          </a:prstGeom>
          <a:noFill/>
        </p:spPr>
        <p:txBody>
          <a:bodyPr wrap="square" rtlCol="0">
            <a:spAutoFit/>
          </a:bodyPr>
          <a:lstStyle/>
          <a:p>
            <a:r>
              <a:rPr lang="en-US" sz="1200" i="1" dirty="0"/>
              <a:t>This work was created by Jo-Ann Tsang and is licensed under a CC-BY-NC-SA license.</a:t>
            </a:r>
          </a:p>
        </p:txBody>
      </p:sp>
    </p:spTree>
    <p:extLst>
      <p:ext uri="{BB962C8B-B14F-4D97-AF65-F5344CB8AC3E}">
        <p14:creationId xmlns:p14="http://schemas.microsoft.com/office/powerpoint/2010/main" val="2027796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D71F25C6-66E5-5F18-530F-3433C903EB6C}"/>
              </a:ext>
            </a:extLst>
          </p:cNvPr>
          <p:cNvSpPr>
            <a:spLocks noGrp="1" noChangeArrowheads="1"/>
          </p:cNvSpPr>
          <p:nvPr>
            <p:ph type="title"/>
          </p:nvPr>
        </p:nvSpPr>
        <p:spPr/>
        <p:txBody>
          <a:bodyPr/>
          <a:lstStyle/>
          <a:p>
            <a:r>
              <a:rPr lang="en-US" altLang="en-US"/>
              <a:t>Automatic thinking with schemas</a:t>
            </a:r>
          </a:p>
        </p:txBody>
      </p:sp>
      <p:sp>
        <p:nvSpPr>
          <p:cNvPr id="21507" name="Content Placeholder 2">
            <a:extLst>
              <a:ext uri="{FF2B5EF4-FFF2-40B4-BE49-F238E27FC236}">
                <a16:creationId xmlns:a16="http://schemas.microsoft.com/office/drawing/2014/main" id="{0BBF0A82-E24C-056B-84B4-3F41AB81985D}"/>
              </a:ext>
            </a:extLst>
          </p:cNvPr>
          <p:cNvSpPr>
            <a:spLocks noGrp="1" noChangeArrowheads="1"/>
          </p:cNvSpPr>
          <p:nvPr>
            <p:ph idx="1"/>
          </p:nvPr>
        </p:nvSpPr>
        <p:spPr/>
        <p:txBody>
          <a:bodyPr>
            <a:normAutofit/>
          </a:bodyPr>
          <a:lstStyle/>
          <a:p>
            <a:r>
              <a:rPr lang="en-US" altLang="en-US" sz="2400" b="1" dirty="0"/>
              <a:t>Think of a time where a schemas was helpful to you.</a:t>
            </a:r>
          </a:p>
          <a:p>
            <a:endParaRPr lang="en-US" altLang="en-US" sz="2400" dirty="0"/>
          </a:p>
          <a:p>
            <a:pPr lvl="1"/>
            <a:r>
              <a:rPr lang="en-US" altLang="en-US" sz="2000" dirty="0"/>
              <a:t>What was it about the situation that made the schema helpful?</a:t>
            </a:r>
          </a:p>
          <a:p>
            <a:pPr lvl="1"/>
            <a:r>
              <a:rPr lang="en-US" altLang="en-US" sz="2000" dirty="0"/>
              <a:t>What about unhelpful examples?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a:extLst>
              <a:ext uri="{FF2B5EF4-FFF2-40B4-BE49-F238E27FC236}">
                <a16:creationId xmlns:a16="http://schemas.microsoft.com/office/drawing/2014/main" id="{81C4EF19-5832-CE6B-C2A3-B7D8A8AABABC}"/>
              </a:ext>
            </a:extLst>
          </p:cNvPr>
          <p:cNvSpPr>
            <a:spLocks noChangeArrowheads="1"/>
          </p:cNvSpPr>
          <p:nvPr/>
        </p:nvSpPr>
        <p:spPr bwMode="auto">
          <a:xfrm>
            <a:off x="2316163" y="1600200"/>
            <a:ext cx="7620000" cy="5105400"/>
          </a:xfrm>
          <a:prstGeom prst="rect">
            <a:avLst/>
          </a:prstGeom>
          <a:blipFill dpi="0" rotWithShape="1">
            <a:blip r:embed="rId3">
              <a:alphaModFix amt="28000"/>
            </a:blip>
            <a:srcRect/>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2531" name="Rectangle 3">
            <a:extLst>
              <a:ext uri="{FF2B5EF4-FFF2-40B4-BE49-F238E27FC236}">
                <a16:creationId xmlns:a16="http://schemas.microsoft.com/office/drawing/2014/main" id="{C1190A9D-E686-7183-549C-BA211AA8BBBA}"/>
              </a:ext>
            </a:extLst>
          </p:cNvPr>
          <p:cNvSpPr>
            <a:spLocks noGrp="1" noChangeArrowheads="1"/>
          </p:cNvSpPr>
          <p:nvPr>
            <p:ph type="title"/>
          </p:nvPr>
        </p:nvSpPr>
        <p:spPr>
          <a:xfrm>
            <a:off x="2133600" y="304800"/>
            <a:ext cx="8534400" cy="1143000"/>
          </a:xfrm>
        </p:spPr>
        <p:txBody>
          <a:bodyPr/>
          <a:lstStyle/>
          <a:p>
            <a:pPr eaLnBrk="1" hangingPunct="1"/>
            <a:r>
              <a:rPr lang="en-US" altLang="en-US" sz="3200">
                <a:cs typeface="Arial" panose="020B0604020202020204" pitchFamily="34" charset="0"/>
              </a:rPr>
              <a:t>   The Function of Schemas:</a:t>
            </a:r>
            <a:br>
              <a:rPr lang="en-US" altLang="en-US" sz="3200">
                <a:cs typeface="Arial" panose="020B0604020202020204" pitchFamily="34" charset="0"/>
              </a:rPr>
            </a:br>
            <a:r>
              <a:rPr lang="en-US" altLang="en-US" sz="3200">
                <a:cs typeface="Arial" panose="020B0604020202020204" pitchFamily="34" charset="0"/>
              </a:rPr>
              <a:t>   Why Do We Have Them?</a:t>
            </a:r>
          </a:p>
        </p:txBody>
      </p:sp>
      <p:sp>
        <p:nvSpPr>
          <p:cNvPr id="22532" name="Rectangle 4" descr="Parchment">
            <a:extLst>
              <a:ext uri="{FF2B5EF4-FFF2-40B4-BE49-F238E27FC236}">
                <a16:creationId xmlns:a16="http://schemas.microsoft.com/office/drawing/2014/main" id="{A6A74C3B-F936-85E1-060D-9F527F4C1EBA}"/>
              </a:ext>
            </a:extLst>
          </p:cNvPr>
          <p:cNvSpPr>
            <a:spLocks noGrp="1"/>
          </p:cNvSpPr>
          <p:nvPr>
            <p:ph idx="1"/>
          </p:nvPr>
        </p:nvSpPr>
        <p:spPr>
          <a:xfrm>
            <a:off x="2286000" y="1981200"/>
            <a:ext cx="7924800" cy="4343400"/>
          </a:xfrm>
          <a:extLst>
            <a:ext uri="{91240B29-F687-4F45-9708-019B960494DF}">
              <a14:hiddenLine xmlns:a14="http://schemas.microsoft.com/office/drawing/2010/main" w="28575" cmpd="tri">
                <a:solidFill>
                  <a:schemeClr val="tx1"/>
                </a:solidFill>
                <a:miter lim="800000"/>
                <a:headEnd/>
                <a:tailEnd/>
              </a14:hiddenLine>
            </a:ext>
          </a:extLst>
        </p:spPr>
        <p:txBody>
          <a:bodyPr/>
          <a:lstStyle/>
          <a:p>
            <a:pPr eaLnBrk="1" hangingPunct="1">
              <a:lnSpc>
                <a:spcPct val="80000"/>
              </a:lnSpc>
              <a:buFontTx/>
              <a:buNone/>
            </a:pPr>
            <a:r>
              <a:rPr lang="en-US" altLang="en-US" sz="2500" dirty="0"/>
              <a:t>Schemas are useful for helping us organize and make sense of the world, fill in the gaps of our knowledge.</a:t>
            </a:r>
          </a:p>
          <a:p>
            <a:pPr eaLnBrk="1" hangingPunct="1">
              <a:lnSpc>
                <a:spcPct val="80000"/>
              </a:lnSpc>
              <a:buFontTx/>
              <a:buNone/>
            </a:pPr>
            <a:endParaRPr lang="en-US" altLang="en-US" sz="2500" dirty="0"/>
          </a:p>
          <a:p>
            <a:pPr eaLnBrk="1" hangingPunct="1">
              <a:lnSpc>
                <a:spcPct val="80000"/>
              </a:lnSpc>
              <a:buFontTx/>
              <a:buNone/>
            </a:pPr>
            <a:r>
              <a:rPr lang="en-US" altLang="en-US" sz="2500" dirty="0"/>
              <a:t>Particularly important for ambiguous information</a:t>
            </a:r>
          </a:p>
          <a:p>
            <a:pPr eaLnBrk="1" hangingPunct="1">
              <a:lnSpc>
                <a:spcPct val="80000"/>
              </a:lnSpc>
              <a:buFontTx/>
              <a:buNone/>
            </a:pPr>
            <a:endParaRPr lang="en-US" altLang="en-US" sz="2500" dirty="0"/>
          </a:p>
          <a:p>
            <a:pPr eaLnBrk="1" hangingPunct="1">
              <a:lnSpc>
                <a:spcPct val="80000"/>
              </a:lnSpc>
              <a:buFontTx/>
              <a:buNone/>
            </a:pPr>
            <a:r>
              <a:rPr lang="en-US" altLang="en-US" sz="2500" dirty="0"/>
              <a:t>Students told that a speaker is warm will interpret his lecture more favorably even though people who were told he is a cold person do not receive his lecture as favorably, even though both groups hear the same lecture (Kelley, 1950).</a:t>
            </a: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
            <a:extLst>
              <a:ext uri="{FF2B5EF4-FFF2-40B4-BE49-F238E27FC236}">
                <a16:creationId xmlns:a16="http://schemas.microsoft.com/office/drawing/2014/main" id="{B5FF787E-C365-C381-F42F-248B7CA598C6}"/>
              </a:ext>
            </a:extLst>
          </p:cNvPr>
          <p:cNvSpPr>
            <a:spLocks noChangeArrowheads="1"/>
          </p:cNvSpPr>
          <p:nvPr/>
        </p:nvSpPr>
        <p:spPr bwMode="auto">
          <a:xfrm>
            <a:off x="2316163" y="1600200"/>
            <a:ext cx="7620000" cy="5105400"/>
          </a:xfrm>
          <a:prstGeom prst="rect">
            <a:avLst/>
          </a:prstGeom>
          <a:blipFill dpi="0" rotWithShape="1">
            <a:blip r:embed="rId3">
              <a:alphaModFix amt="28000"/>
            </a:blip>
            <a:srcRect/>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4579" name="Rectangle 3">
            <a:extLst>
              <a:ext uri="{FF2B5EF4-FFF2-40B4-BE49-F238E27FC236}">
                <a16:creationId xmlns:a16="http://schemas.microsoft.com/office/drawing/2014/main" id="{77F70EEB-8DAB-03E5-F88C-4B2B2C6616EE}"/>
              </a:ext>
            </a:extLst>
          </p:cNvPr>
          <p:cNvSpPr>
            <a:spLocks noGrp="1" noChangeArrowheads="1"/>
          </p:cNvSpPr>
          <p:nvPr>
            <p:ph type="title"/>
          </p:nvPr>
        </p:nvSpPr>
        <p:spPr>
          <a:xfrm>
            <a:off x="2133600" y="304800"/>
            <a:ext cx="8534400" cy="1143000"/>
          </a:xfrm>
        </p:spPr>
        <p:txBody>
          <a:bodyPr/>
          <a:lstStyle/>
          <a:p>
            <a:pPr eaLnBrk="1" hangingPunct="1"/>
            <a:r>
              <a:rPr lang="en-US" altLang="en-US" sz="3200">
                <a:cs typeface="Arial" panose="020B0604020202020204" pitchFamily="34" charset="0"/>
              </a:rPr>
              <a:t>   The Function of Schemas:</a:t>
            </a:r>
            <a:br>
              <a:rPr lang="en-US" altLang="en-US" sz="3200">
                <a:cs typeface="Arial" panose="020B0604020202020204" pitchFamily="34" charset="0"/>
              </a:rPr>
            </a:br>
            <a:r>
              <a:rPr lang="en-US" altLang="en-US" sz="3200">
                <a:cs typeface="Arial" panose="020B0604020202020204" pitchFamily="34" charset="0"/>
              </a:rPr>
              <a:t>   Why Do We Have Them?</a:t>
            </a:r>
          </a:p>
        </p:txBody>
      </p:sp>
      <p:sp>
        <p:nvSpPr>
          <p:cNvPr id="24580" name="Rectangle 4" descr="Parchment">
            <a:extLst>
              <a:ext uri="{FF2B5EF4-FFF2-40B4-BE49-F238E27FC236}">
                <a16:creationId xmlns:a16="http://schemas.microsoft.com/office/drawing/2014/main" id="{70FDBB04-D178-62BA-71A1-D9B06F6A5DD8}"/>
              </a:ext>
            </a:extLst>
          </p:cNvPr>
          <p:cNvSpPr>
            <a:spLocks noGrp="1"/>
          </p:cNvSpPr>
          <p:nvPr>
            <p:ph idx="1"/>
          </p:nvPr>
        </p:nvSpPr>
        <p:spPr>
          <a:xfrm>
            <a:off x="2286000" y="1981200"/>
            <a:ext cx="7924800" cy="4343400"/>
          </a:xfrm>
          <a:extLst>
            <a:ext uri="{91240B29-F687-4F45-9708-019B960494DF}">
              <a14:hiddenLine xmlns:a14="http://schemas.microsoft.com/office/drawing/2010/main" w="28575" cmpd="tri">
                <a:solidFill>
                  <a:schemeClr val="tx1"/>
                </a:solidFill>
                <a:miter lim="800000"/>
                <a:headEnd/>
                <a:tailEnd/>
              </a14:hiddenLine>
            </a:ext>
          </a:extLst>
        </p:spPr>
        <p:txBody>
          <a:bodyPr/>
          <a:lstStyle/>
          <a:p>
            <a:pPr eaLnBrk="1" hangingPunct="1">
              <a:lnSpc>
                <a:spcPct val="80000"/>
              </a:lnSpc>
              <a:buFontTx/>
              <a:buNone/>
            </a:pPr>
            <a:r>
              <a:rPr lang="en-US" altLang="en-US" sz="2500"/>
              <a:t>Students in Kelley’s (1950) study who were faced with clearly conceited professor, however, did not rely on schemas.</a:t>
            </a:r>
          </a:p>
          <a:p>
            <a:pPr eaLnBrk="1" hangingPunct="1">
              <a:lnSpc>
                <a:spcPct val="80000"/>
              </a:lnSpc>
              <a:buFontTx/>
              <a:buNone/>
            </a:pPr>
            <a:endParaRPr lang="en-US" altLang="en-US" sz="2500"/>
          </a:p>
          <a:p>
            <a:pPr eaLnBrk="1" hangingPunct="1">
              <a:lnSpc>
                <a:spcPct val="80000"/>
              </a:lnSpc>
              <a:buFontTx/>
              <a:buNone/>
            </a:pPr>
            <a:r>
              <a:rPr lang="en-US" altLang="en-US" sz="2500"/>
              <a:t>Schemas not universally bad</a:t>
            </a:r>
          </a:p>
          <a:p>
            <a:pPr eaLnBrk="1" hangingPunct="1">
              <a:lnSpc>
                <a:spcPct val="80000"/>
              </a:lnSpc>
              <a:buFontTx/>
              <a:buNone/>
            </a:pPr>
            <a:r>
              <a:rPr lang="en-US" altLang="en-US" sz="2500"/>
              <a:t>	- grocery store example</a:t>
            </a: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2EE41637-5546-031C-3E20-C6FAEB8C7F6C}"/>
              </a:ext>
            </a:extLst>
          </p:cNvPr>
          <p:cNvSpPr>
            <a:spLocks noGrp="1" noChangeArrowheads="1"/>
          </p:cNvSpPr>
          <p:nvPr>
            <p:ph type="title"/>
          </p:nvPr>
        </p:nvSpPr>
        <p:spPr/>
        <p:txBody>
          <a:bodyPr/>
          <a:lstStyle/>
          <a:p>
            <a:pPr eaLnBrk="1" hangingPunct="1"/>
            <a:r>
              <a:rPr lang="en-US" altLang="en-US"/>
              <a:t>Schemas continued </a:t>
            </a:r>
          </a:p>
        </p:txBody>
      </p:sp>
      <p:sp>
        <p:nvSpPr>
          <p:cNvPr id="26627" name="Rectangle 3">
            <a:extLst>
              <a:ext uri="{FF2B5EF4-FFF2-40B4-BE49-F238E27FC236}">
                <a16:creationId xmlns:a16="http://schemas.microsoft.com/office/drawing/2014/main" id="{1C910560-7509-9596-B5D6-2F5CA31D3373}"/>
              </a:ext>
            </a:extLst>
          </p:cNvPr>
          <p:cNvSpPr>
            <a:spLocks noGrp="1" noChangeArrowheads="1"/>
          </p:cNvSpPr>
          <p:nvPr>
            <p:ph idx="1"/>
          </p:nvPr>
        </p:nvSpPr>
        <p:spPr/>
        <p:txBody>
          <a:bodyPr/>
          <a:lstStyle/>
          <a:p>
            <a:pPr eaLnBrk="1" hangingPunct="1">
              <a:lnSpc>
                <a:spcPct val="90000"/>
              </a:lnSpc>
              <a:buFont typeface="Wingdings" panose="05000000000000000000" pitchFamily="2" charset="2"/>
              <a:buNone/>
            </a:pPr>
            <a:r>
              <a:rPr lang="en-US" altLang="en-US" sz="2400" dirty="0"/>
              <a:t>How do we </a:t>
            </a:r>
            <a:r>
              <a:rPr lang="en-US" altLang="en-US" sz="2400" b="1" dirty="0"/>
              <a:t>choose </a:t>
            </a:r>
            <a:r>
              <a:rPr lang="en-US" altLang="en-US" sz="2400" dirty="0"/>
              <a:t>which schemas to use?</a:t>
            </a:r>
          </a:p>
          <a:p>
            <a:pPr eaLnBrk="1" hangingPunct="1">
              <a:lnSpc>
                <a:spcPct val="90000"/>
              </a:lnSpc>
              <a:buFont typeface="Wingdings" panose="05000000000000000000" pitchFamily="2" charset="2"/>
              <a:buNone/>
            </a:pPr>
            <a:endParaRPr lang="en-US" altLang="en-US" sz="2400" dirty="0"/>
          </a:p>
          <a:p>
            <a:pPr eaLnBrk="1" hangingPunct="1">
              <a:lnSpc>
                <a:spcPct val="90000"/>
              </a:lnSpc>
              <a:buFontTx/>
              <a:buChar char="-"/>
            </a:pPr>
            <a:r>
              <a:rPr lang="en-US" altLang="en-US" sz="2400" dirty="0"/>
              <a:t>Is a man slumped over because he is </a:t>
            </a:r>
            <a:r>
              <a:rPr lang="en-US" altLang="en-US" sz="2400" b="1" dirty="0"/>
              <a:t>drunk</a:t>
            </a:r>
            <a:r>
              <a:rPr lang="en-US" altLang="en-US" sz="2400" dirty="0"/>
              <a:t>, or because he’s just had a </a:t>
            </a:r>
            <a:r>
              <a:rPr lang="en-US" altLang="en-US" sz="2400" b="1" dirty="0"/>
              <a:t>heart attack</a:t>
            </a:r>
            <a:r>
              <a:rPr lang="en-US" altLang="en-US" sz="2400" dirty="0"/>
              <a:t>?</a:t>
            </a:r>
          </a:p>
          <a:p>
            <a:pPr eaLnBrk="1" hangingPunct="1">
              <a:lnSpc>
                <a:spcPct val="90000"/>
              </a:lnSpc>
              <a:buFontTx/>
              <a:buChar char="-"/>
            </a:pPr>
            <a:endParaRPr lang="en-US" altLang="en-US" sz="2400" dirty="0"/>
          </a:p>
          <a:p>
            <a:pPr lvl="1" eaLnBrk="1" hangingPunct="1">
              <a:lnSpc>
                <a:spcPct val="90000"/>
              </a:lnSpc>
              <a:buFontTx/>
              <a:buChar char="-"/>
            </a:pPr>
            <a:r>
              <a:rPr lang="en-US" altLang="en-US" sz="2000" dirty="0"/>
              <a:t>What might affect whether we use our “drunk person” or our “person with a heart attack” schemas to interpret the situation?  </a:t>
            </a:r>
          </a:p>
          <a:p>
            <a:pPr eaLnBrk="1" hangingPunct="1">
              <a:lnSpc>
                <a:spcPct val="90000"/>
              </a:lnSpc>
              <a:buFont typeface="Wingdings" panose="05000000000000000000" pitchFamily="2" charset="2"/>
              <a:buNone/>
            </a:pPr>
            <a:endParaRPr lang="en-US" altLang="en-US"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
            <a:extLst>
              <a:ext uri="{FF2B5EF4-FFF2-40B4-BE49-F238E27FC236}">
                <a16:creationId xmlns:a16="http://schemas.microsoft.com/office/drawing/2014/main" id="{9C89E7CD-6364-E1D1-0917-BE516430EECF}"/>
              </a:ext>
            </a:extLst>
          </p:cNvPr>
          <p:cNvSpPr>
            <a:spLocks noChangeArrowheads="1"/>
          </p:cNvSpPr>
          <p:nvPr/>
        </p:nvSpPr>
        <p:spPr bwMode="auto">
          <a:xfrm>
            <a:off x="2209800" y="609600"/>
            <a:ext cx="7924800" cy="6096000"/>
          </a:xfrm>
          <a:prstGeom prst="rect">
            <a:avLst/>
          </a:prstGeom>
          <a:blipFill dpi="0" rotWithShape="1">
            <a:blip r:embed="rId2">
              <a:alphaModFix amt="27000"/>
            </a:blip>
            <a:srcRect/>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7651" name="Rectangle 2">
            <a:extLst>
              <a:ext uri="{FF2B5EF4-FFF2-40B4-BE49-F238E27FC236}">
                <a16:creationId xmlns:a16="http://schemas.microsoft.com/office/drawing/2014/main" id="{A427A78A-814A-3431-FB17-FBDF431F01D2}"/>
              </a:ext>
            </a:extLst>
          </p:cNvPr>
          <p:cNvSpPr>
            <a:spLocks noGrp="1" noChangeArrowheads="1"/>
          </p:cNvSpPr>
          <p:nvPr>
            <p:ph type="title"/>
          </p:nvPr>
        </p:nvSpPr>
        <p:spPr/>
        <p:txBody>
          <a:bodyPr/>
          <a:lstStyle/>
          <a:p>
            <a:pPr eaLnBrk="1" hangingPunct="1"/>
            <a:r>
              <a:rPr lang="en-US" altLang="en-US"/>
              <a:t>Schemas continued </a:t>
            </a:r>
          </a:p>
        </p:txBody>
      </p:sp>
      <p:sp>
        <p:nvSpPr>
          <p:cNvPr id="8195" name="Rectangle 3">
            <a:extLst>
              <a:ext uri="{FF2B5EF4-FFF2-40B4-BE49-F238E27FC236}">
                <a16:creationId xmlns:a16="http://schemas.microsoft.com/office/drawing/2014/main" id="{343A97F2-4945-7CB7-81CE-9D7DE94C231E}"/>
              </a:ext>
            </a:extLst>
          </p:cNvPr>
          <p:cNvSpPr>
            <a:spLocks noGrp="1" noChangeArrowheads="1"/>
          </p:cNvSpPr>
          <p:nvPr>
            <p:ph idx="1"/>
          </p:nvPr>
        </p:nvSpPr>
        <p:spPr/>
        <p:txBody>
          <a:bodyPr>
            <a:normAutofit/>
          </a:bodyPr>
          <a:lstStyle/>
          <a:p>
            <a:pPr eaLnBrk="1" hangingPunct="1">
              <a:lnSpc>
                <a:spcPct val="90000"/>
              </a:lnSpc>
              <a:buFont typeface="Wingdings" panose="05000000000000000000" pitchFamily="2" charset="2"/>
              <a:buNone/>
            </a:pPr>
            <a:r>
              <a:rPr lang="en-US" altLang="en-US" sz="2400" dirty="0"/>
              <a:t>How do we </a:t>
            </a:r>
            <a:r>
              <a:rPr lang="en-US" altLang="en-US" sz="2400" b="1" dirty="0"/>
              <a:t>choose </a:t>
            </a:r>
            <a:r>
              <a:rPr lang="en-US" altLang="en-US" sz="2400" dirty="0"/>
              <a:t>which schemas to use? </a:t>
            </a:r>
            <a:endParaRPr lang="en-US" altLang="en-US" sz="2400" b="1" dirty="0"/>
          </a:p>
          <a:p>
            <a:pPr eaLnBrk="1" hangingPunct="1">
              <a:lnSpc>
                <a:spcPct val="90000"/>
              </a:lnSpc>
            </a:pPr>
            <a:r>
              <a:rPr lang="en-US" altLang="en-US" sz="2400" b="1" dirty="0"/>
              <a:t>accessibility</a:t>
            </a:r>
            <a:r>
              <a:rPr lang="en-US" altLang="en-US" sz="2400" dirty="0"/>
              <a:t>: “the extent to which schemas and concepts are at the forefront of people’s mind and are therefore likely to be used when we are making judgments about the social world” </a:t>
            </a:r>
            <a:r>
              <a:rPr lang="en-US" altLang="en-US" sz="2000" dirty="0"/>
              <a:t>(Aronson et al., 2019, p. 55)</a:t>
            </a:r>
            <a:r>
              <a:rPr lang="en-US" altLang="en-US" dirty="0"/>
              <a:t>.  </a:t>
            </a:r>
            <a:endParaRPr lang="en-US"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a:extLst>
              <a:ext uri="{FF2B5EF4-FFF2-40B4-BE49-F238E27FC236}">
                <a16:creationId xmlns:a16="http://schemas.microsoft.com/office/drawing/2014/main" id="{EA9BC162-C353-D7A2-0AA5-F1EE4AF7A495}"/>
              </a:ext>
            </a:extLst>
          </p:cNvPr>
          <p:cNvSpPr>
            <a:spLocks noGrp="1"/>
          </p:cNvSpPr>
          <p:nvPr>
            <p:ph type="title"/>
          </p:nvPr>
        </p:nvSpPr>
        <p:spPr>
          <a:xfrm>
            <a:off x="2590800" y="152401"/>
            <a:ext cx="8077200" cy="1249363"/>
          </a:xfrm>
          <a:extLst>
            <a:ext uri="{91240B29-F687-4F45-9708-019B960494DF}">
              <a14:hiddenLine xmlns:a14="http://schemas.microsoft.com/office/drawing/2010/main" w="38100">
                <a:solidFill>
                  <a:schemeClr val="tx1"/>
                </a:solidFill>
                <a:miter lim="800000"/>
                <a:headEnd/>
                <a:tailEnd/>
              </a14:hiddenLine>
            </a:ext>
          </a:extLst>
        </p:spPr>
        <p:txBody>
          <a:bodyPr/>
          <a:lstStyle/>
          <a:p>
            <a:pPr eaLnBrk="1" hangingPunct="1"/>
            <a:r>
              <a:rPr lang="en-US" altLang="en-US" sz="3200" dirty="0">
                <a:cs typeface="Arial" panose="020B0604020202020204" pitchFamily="34" charset="0"/>
              </a:rPr>
              <a:t>Which Schemas Are Applied? </a:t>
            </a:r>
            <a:br>
              <a:rPr lang="en-US" altLang="en-US" sz="3200" dirty="0">
                <a:cs typeface="Arial" panose="020B0604020202020204" pitchFamily="34" charset="0"/>
              </a:rPr>
            </a:br>
            <a:r>
              <a:rPr lang="en-US" altLang="en-US" sz="3200" dirty="0">
                <a:cs typeface="Arial" panose="020B0604020202020204" pitchFamily="34" charset="0"/>
              </a:rPr>
              <a:t>Accessibility</a:t>
            </a:r>
            <a:r>
              <a:rPr lang="en-US" altLang="en-US" sz="3200" dirty="0"/>
              <a:t> </a:t>
            </a:r>
          </a:p>
        </p:txBody>
      </p:sp>
      <p:sp>
        <p:nvSpPr>
          <p:cNvPr id="32771" name="Rectangle 4">
            <a:extLst>
              <a:ext uri="{FF2B5EF4-FFF2-40B4-BE49-F238E27FC236}">
                <a16:creationId xmlns:a16="http://schemas.microsoft.com/office/drawing/2014/main" id="{81B25CAC-8DA4-6B4B-FFF9-3C7F65CD045B}"/>
              </a:ext>
            </a:extLst>
          </p:cNvPr>
          <p:cNvSpPr>
            <a:spLocks noGrp="1"/>
          </p:cNvSpPr>
          <p:nvPr>
            <p:ph idx="1"/>
          </p:nvPr>
        </p:nvSpPr>
        <p:spPr>
          <a:xfrm>
            <a:off x="2286000" y="1638300"/>
            <a:ext cx="8077200" cy="5219700"/>
          </a:xfrm>
          <a:extLst>
            <a:ext uri="{91240B29-F687-4F45-9708-019B960494DF}">
              <a14:hiddenLine xmlns:a14="http://schemas.microsoft.com/office/drawing/2010/main" w="28575">
                <a:solidFill>
                  <a:schemeClr val="tx1"/>
                </a:solidFill>
                <a:miter lim="800000"/>
                <a:headEnd/>
                <a:tailEnd/>
              </a14:hiddenLine>
            </a:ext>
          </a:extLst>
        </p:spPr>
        <p:txBody>
          <a:bodyPr/>
          <a:lstStyle/>
          <a:p>
            <a:pPr marL="609600" indent="-609600">
              <a:buNone/>
            </a:pPr>
            <a:r>
              <a:rPr lang="en-US" altLang="en-US" sz="2400" dirty="0"/>
              <a:t>Something can become accessible for three reasons:</a:t>
            </a:r>
          </a:p>
          <a:p>
            <a:pPr marL="609600" indent="-609600">
              <a:buFontTx/>
              <a:buAutoNum type="arabicPeriod"/>
            </a:pPr>
            <a:r>
              <a:rPr lang="en-US" altLang="en-US" sz="2400" dirty="0"/>
              <a:t>Some schemas are chronically accessible due to past experience.</a:t>
            </a:r>
          </a:p>
          <a:p>
            <a:pPr marL="609600" indent="-609600">
              <a:buFontTx/>
              <a:buAutoNum type="arabicPeriod"/>
            </a:pPr>
            <a:r>
              <a:rPr lang="en-US" altLang="en-US" sz="2400" dirty="0"/>
              <a:t>Something can become accessible because it is related to a current goal. </a:t>
            </a:r>
          </a:p>
          <a:p>
            <a:pPr marL="609600" indent="-609600">
              <a:buFontTx/>
              <a:buAutoNum type="arabicPeriod"/>
            </a:pPr>
            <a:r>
              <a:rPr lang="en-US" altLang="en-US" sz="2400" dirty="0"/>
              <a:t>Schemas can become temporarily accessible because of our recent experiences.</a:t>
            </a:r>
          </a:p>
          <a:p>
            <a:pPr marL="609600" indent="-609600">
              <a:buFontTx/>
              <a:buAutoNum type="arabicPeriod"/>
            </a:pPr>
            <a:endParaRPr lang="en-US" altLang="en-US" dirty="0"/>
          </a:p>
          <a:p>
            <a:pPr lvl="2"/>
            <a:r>
              <a:rPr lang="en-US" altLang="en-US" sz="2800" dirty="0"/>
              <a:t>Example: religious priming experiments</a:t>
            </a: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a:extLst>
              <a:ext uri="{FF2B5EF4-FFF2-40B4-BE49-F238E27FC236}">
                <a16:creationId xmlns:a16="http://schemas.microsoft.com/office/drawing/2014/main" id="{3EB0B624-0823-7B70-E8AA-07A29D0B49D2}"/>
              </a:ext>
            </a:extLst>
          </p:cNvPr>
          <p:cNvSpPr>
            <a:spLocks noGrp="1" noChangeArrowheads="1"/>
          </p:cNvSpPr>
          <p:nvPr>
            <p:ph type="title"/>
          </p:nvPr>
        </p:nvSpPr>
        <p:spPr/>
        <p:txBody>
          <a:bodyPr/>
          <a:lstStyle/>
          <a:p>
            <a:pPr eaLnBrk="1" hangingPunct="1"/>
            <a:r>
              <a:rPr lang="en-US" altLang="en-US"/>
              <a:t>Schemas continued </a:t>
            </a:r>
          </a:p>
        </p:txBody>
      </p:sp>
      <p:sp>
        <p:nvSpPr>
          <p:cNvPr id="10243" name="Rectangle 3">
            <a:extLst>
              <a:ext uri="{FF2B5EF4-FFF2-40B4-BE49-F238E27FC236}">
                <a16:creationId xmlns:a16="http://schemas.microsoft.com/office/drawing/2014/main" id="{9033449D-91F7-A974-BC90-873206623CD1}"/>
              </a:ext>
            </a:extLst>
          </p:cNvPr>
          <p:cNvSpPr>
            <a:spLocks noGrp="1" noChangeArrowheads="1"/>
          </p:cNvSpPr>
          <p:nvPr>
            <p:ph type="body" sz="half" idx="1"/>
          </p:nvPr>
        </p:nvSpPr>
        <p:spPr>
          <a:xfrm>
            <a:off x="2438400" y="1238251"/>
            <a:ext cx="7696200" cy="5522910"/>
          </a:xfrm>
        </p:spPr>
        <p:txBody>
          <a:bodyPr>
            <a:normAutofit/>
          </a:bodyPr>
          <a:lstStyle/>
          <a:p>
            <a:pPr marL="609600" indent="-609600">
              <a:buNone/>
            </a:pPr>
            <a:r>
              <a:rPr lang="en-US" altLang="en-US" sz="2800" dirty="0"/>
              <a:t>Schemas can affect reality: </a:t>
            </a:r>
            <a:r>
              <a:rPr lang="en-US" altLang="en-US" sz="2800" b="1" dirty="0"/>
              <a:t>self-fulfilling prophecy</a:t>
            </a:r>
          </a:p>
          <a:p>
            <a:pPr marL="609600" indent="-609600">
              <a:buNone/>
            </a:pPr>
            <a:endParaRPr lang="en-US" altLang="en-US" sz="2800" dirty="0"/>
          </a:p>
          <a:p>
            <a:pPr marL="609600" indent="-609600"/>
            <a:r>
              <a:rPr lang="en-US" altLang="en-US" sz="2800" dirty="0"/>
              <a:t>“the case wherein people have an expectation about what another person is like, which influences how they act toward that person, which causes that person to behave more consistently with people’s original expectations, making the expectation come true” </a:t>
            </a:r>
            <a:r>
              <a:rPr lang="en-US" altLang="en-US" sz="2400" dirty="0"/>
              <a:t>(Aronson et al., 2019, p. 57). </a:t>
            </a:r>
          </a:p>
          <a:p>
            <a:pPr marL="609600" indent="-609600"/>
            <a:endParaRPr lang="en-US"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04E17C40-FFB9-ABDB-D322-B974A72256D4}"/>
              </a:ext>
            </a:extLst>
          </p:cNvPr>
          <p:cNvSpPr>
            <a:spLocks noGrp="1" noChangeArrowheads="1"/>
          </p:cNvSpPr>
          <p:nvPr>
            <p:ph type="title"/>
          </p:nvPr>
        </p:nvSpPr>
        <p:spPr/>
        <p:txBody>
          <a:bodyPr/>
          <a:lstStyle/>
          <a:p>
            <a:pPr eaLnBrk="1" hangingPunct="1"/>
            <a:r>
              <a:rPr lang="en-US" altLang="en-US" dirty="0"/>
              <a:t>Self-fulfilling prophecies and suffering</a:t>
            </a:r>
          </a:p>
        </p:txBody>
      </p:sp>
      <p:sp>
        <p:nvSpPr>
          <p:cNvPr id="15364" name="Rectangle 4">
            <a:extLst>
              <a:ext uri="{FF2B5EF4-FFF2-40B4-BE49-F238E27FC236}">
                <a16:creationId xmlns:a16="http://schemas.microsoft.com/office/drawing/2014/main" id="{AC80DA73-794D-3738-EC3B-C1530179B2AB}"/>
              </a:ext>
            </a:extLst>
          </p:cNvPr>
          <p:cNvSpPr>
            <a:spLocks noChangeArrowheads="1"/>
          </p:cNvSpPr>
          <p:nvPr/>
        </p:nvSpPr>
        <p:spPr bwMode="auto">
          <a:xfrm>
            <a:off x="2286000" y="1753791"/>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folHlink"/>
              </a:buClr>
              <a:buSzPct val="90000"/>
              <a:buFont typeface="Wingdings" panose="05000000000000000000" pitchFamily="2" charset="2"/>
              <a:buChar char="n"/>
              <a:defRPr sz="2800">
                <a:solidFill>
                  <a:schemeClr val="tx1"/>
                </a:solidFill>
                <a:latin typeface="Arial" panose="020B0604020202020204" pitchFamily="34" charset="0"/>
              </a:defRPr>
            </a:lvl1pPr>
            <a:lvl2pPr marL="952500" indent="-495300">
              <a:spcBef>
                <a:spcPct val="20000"/>
              </a:spcBef>
              <a:buClr>
                <a:schemeClr val="accent1"/>
              </a:buClr>
              <a:buSzPct val="75000"/>
              <a:buFont typeface="Wingdings" panose="05000000000000000000" pitchFamily="2" charset="2"/>
              <a:buChar char="n"/>
              <a:defRPr sz="2600">
                <a:solidFill>
                  <a:schemeClr val="tx1"/>
                </a:solidFill>
                <a:latin typeface="Arial" panose="020B0604020202020204" pitchFamily="34" charset="0"/>
              </a:defRPr>
            </a:lvl2pPr>
            <a:lvl3pPr marL="1143000" indent="-228600">
              <a:spcBef>
                <a:spcPct val="20000"/>
              </a:spcBef>
              <a:buClr>
                <a:schemeClr val="folHlink"/>
              </a:buClr>
              <a:buSzPct val="55000"/>
              <a:buFont typeface="Wingdings" panose="05000000000000000000" pitchFamily="2" charset="2"/>
              <a:buChar char="n"/>
              <a:defRPr sz="2300">
                <a:solidFill>
                  <a:schemeClr val="tx1"/>
                </a:solidFill>
                <a:latin typeface="Arial" panose="020B0604020202020204" pitchFamily="34" charset="0"/>
              </a:defRPr>
            </a:lvl3pPr>
            <a:lvl4pPr marL="16002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lvl="1" eaLnBrk="1" hangingPunct="1"/>
            <a:r>
              <a:rPr lang="en-US" altLang="en-US" sz="2400" b="1" dirty="0"/>
              <a:t>Discrimination: </a:t>
            </a:r>
            <a:r>
              <a:rPr lang="en-US" altLang="en-US" sz="2400" dirty="0"/>
              <a:t>Word, Zanna, &amp; Cooper (1974): </a:t>
            </a:r>
          </a:p>
        </p:txBody>
      </p:sp>
      <p:sp>
        <p:nvSpPr>
          <p:cNvPr id="15365" name="Rectangle 5">
            <a:extLst>
              <a:ext uri="{FF2B5EF4-FFF2-40B4-BE49-F238E27FC236}">
                <a16:creationId xmlns:a16="http://schemas.microsoft.com/office/drawing/2014/main" id="{20BBED22-9231-7A8C-0132-B18E3329D951}"/>
              </a:ext>
            </a:extLst>
          </p:cNvPr>
          <p:cNvSpPr>
            <a:spLocks noChangeArrowheads="1"/>
          </p:cNvSpPr>
          <p:nvPr/>
        </p:nvSpPr>
        <p:spPr bwMode="auto">
          <a:xfrm>
            <a:off x="2133600" y="2555082"/>
            <a:ext cx="77724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folHlink"/>
              </a:buClr>
              <a:buSzPct val="90000"/>
              <a:buFont typeface="Wingdings" panose="05000000000000000000" pitchFamily="2" charset="2"/>
              <a:buChar char="n"/>
              <a:defRPr sz="2800">
                <a:solidFill>
                  <a:schemeClr val="tx1"/>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n"/>
              <a:defRPr sz="2600">
                <a:solidFill>
                  <a:schemeClr val="tx1"/>
                </a:solidFill>
                <a:latin typeface="Arial" panose="020B0604020202020204" pitchFamily="34" charset="0"/>
              </a:defRPr>
            </a:lvl2pPr>
            <a:lvl3pPr marL="1352550" indent="-438150">
              <a:spcBef>
                <a:spcPct val="20000"/>
              </a:spcBef>
              <a:buClr>
                <a:schemeClr val="folHlink"/>
              </a:buClr>
              <a:buSzPct val="55000"/>
              <a:buFont typeface="Wingdings" panose="05000000000000000000" pitchFamily="2" charset="2"/>
              <a:buChar char="n"/>
              <a:defRPr sz="2300">
                <a:solidFill>
                  <a:schemeClr val="tx1"/>
                </a:solidFill>
                <a:latin typeface="Arial" panose="020B0604020202020204" pitchFamily="34" charset="0"/>
              </a:defRPr>
            </a:lvl3pPr>
            <a:lvl4pPr marL="16002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lvl="2" eaLnBrk="1" hangingPunct="1"/>
            <a:r>
              <a:rPr lang="en-US" altLang="en-US" sz="2400" dirty="0"/>
              <a:t>Study 1: IV = white or black person interviewed </a:t>
            </a:r>
          </a:p>
          <a:p>
            <a:pPr lvl="2" eaLnBrk="1" hangingPunct="1">
              <a:buFont typeface="Wingdings" panose="05000000000000000000" pitchFamily="2" charset="2"/>
              <a:buNone/>
            </a:pPr>
            <a:r>
              <a:rPr lang="en-US" altLang="en-US" sz="2400" dirty="0"/>
              <a:t>	             DV = how interviewer treated white or </a:t>
            </a:r>
          </a:p>
          <a:p>
            <a:pPr lvl="2" eaLnBrk="1" hangingPunct="1">
              <a:buFont typeface="Wingdings" panose="05000000000000000000" pitchFamily="2" charset="2"/>
              <a:buNone/>
            </a:pPr>
            <a:r>
              <a:rPr lang="en-US" altLang="en-US" sz="2400" dirty="0"/>
              <a:t>			     black person</a:t>
            </a:r>
          </a:p>
        </p:txBody>
      </p:sp>
      <p:sp>
        <p:nvSpPr>
          <p:cNvPr id="15366" name="Rectangle 6">
            <a:extLst>
              <a:ext uri="{FF2B5EF4-FFF2-40B4-BE49-F238E27FC236}">
                <a16:creationId xmlns:a16="http://schemas.microsoft.com/office/drawing/2014/main" id="{BA2A460F-EACB-B28C-7169-BBCDC9094683}"/>
              </a:ext>
            </a:extLst>
          </p:cNvPr>
          <p:cNvSpPr>
            <a:spLocks noChangeArrowheads="1"/>
          </p:cNvSpPr>
          <p:nvPr/>
        </p:nvSpPr>
        <p:spPr bwMode="auto">
          <a:xfrm>
            <a:off x="2209800" y="4435475"/>
            <a:ext cx="77724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folHlink"/>
              </a:buClr>
              <a:buSzPct val="90000"/>
              <a:buFont typeface="Wingdings" panose="05000000000000000000" pitchFamily="2" charset="2"/>
              <a:buChar char="n"/>
              <a:defRPr sz="2800">
                <a:solidFill>
                  <a:schemeClr val="tx1"/>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n"/>
              <a:defRPr sz="2600">
                <a:solidFill>
                  <a:schemeClr val="tx1"/>
                </a:solidFill>
                <a:latin typeface="Arial" panose="020B0604020202020204" pitchFamily="34" charset="0"/>
              </a:defRPr>
            </a:lvl2pPr>
            <a:lvl3pPr marL="1352550" indent="-438150">
              <a:spcBef>
                <a:spcPct val="20000"/>
              </a:spcBef>
              <a:buClr>
                <a:schemeClr val="folHlink"/>
              </a:buClr>
              <a:buSzPct val="55000"/>
              <a:buFont typeface="Wingdings" panose="05000000000000000000" pitchFamily="2" charset="2"/>
              <a:buChar char="n"/>
              <a:defRPr sz="2300">
                <a:solidFill>
                  <a:schemeClr val="tx1"/>
                </a:solidFill>
                <a:latin typeface="Arial" panose="020B0604020202020204" pitchFamily="34" charset="0"/>
              </a:defRPr>
            </a:lvl3pPr>
            <a:lvl4pPr marL="16002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lvl="2" eaLnBrk="1" hangingPunct="1"/>
            <a:r>
              <a:rPr lang="en-US" altLang="en-US" sz="2400" dirty="0"/>
              <a:t>Study 2: IV: all white subjects interviewed either the way a black person is usually interviewed, or the way a white person is interviewed, according to first study. </a:t>
            </a:r>
          </a:p>
          <a:p>
            <a:pPr lvl="2" eaLnBrk="1" hangingPunct="1">
              <a:buFont typeface="Wingdings" panose="05000000000000000000" pitchFamily="2" charset="2"/>
              <a:buNone/>
            </a:pPr>
            <a:r>
              <a:rPr lang="en-US" altLang="en-US" sz="2400" dirty="0"/>
              <a:t>		     DV: how well interviewed people did.</a:t>
            </a:r>
            <a:r>
              <a:rPr lang="en-US" altLang="en-US" sz="3200" dirty="0"/>
              <a:t> </a:t>
            </a:r>
            <a:endParaRPr lang="en-US"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36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53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65" grpId="0"/>
      <p:bldP spid="1536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A6AC7679-D03B-4673-90D5-60BCAC900283}"/>
              </a:ext>
            </a:extLst>
          </p:cNvPr>
          <p:cNvSpPr>
            <a:spLocks noGrp="1" noChangeArrowheads="1"/>
          </p:cNvSpPr>
          <p:nvPr>
            <p:ph type="title"/>
          </p:nvPr>
        </p:nvSpPr>
        <p:spPr/>
        <p:txBody>
          <a:bodyPr/>
          <a:lstStyle/>
          <a:p>
            <a:pPr eaLnBrk="1" hangingPunct="1"/>
            <a:r>
              <a:rPr lang="en-US" altLang="en-US" dirty="0"/>
              <a:t>Self-fulfilling prophecies and suffering</a:t>
            </a:r>
          </a:p>
        </p:txBody>
      </p:sp>
      <p:sp>
        <p:nvSpPr>
          <p:cNvPr id="16387" name="Rectangle 3">
            <a:extLst>
              <a:ext uri="{FF2B5EF4-FFF2-40B4-BE49-F238E27FC236}">
                <a16:creationId xmlns:a16="http://schemas.microsoft.com/office/drawing/2014/main" id="{AF69DBAC-7F17-E768-71E1-445EF671F880}"/>
              </a:ext>
            </a:extLst>
          </p:cNvPr>
          <p:cNvSpPr>
            <a:spLocks noChangeArrowheads="1"/>
          </p:cNvSpPr>
          <p:nvPr/>
        </p:nvSpPr>
        <p:spPr bwMode="auto">
          <a:xfrm>
            <a:off x="2362200" y="1600200"/>
            <a:ext cx="77724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folHlink"/>
              </a:buClr>
              <a:buSzPct val="90000"/>
              <a:buFont typeface="Wingdings" panose="05000000000000000000" pitchFamily="2" charset="2"/>
              <a:buChar char="n"/>
              <a:defRPr sz="2800">
                <a:solidFill>
                  <a:schemeClr val="tx1"/>
                </a:solidFill>
                <a:latin typeface="Arial" panose="020B0604020202020204" pitchFamily="34" charset="0"/>
              </a:defRPr>
            </a:lvl1pPr>
            <a:lvl2pPr marL="952500" indent="-495300">
              <a:spcBef>
                <a:spcPct val="20000"/>
              </a:spcBef>
              <a:buClr>
                <a:schemeClr val="accent1"/>
              </a:buClr>
              <a:buSzPct val="75000"/>
              <a:buFont typeface="Wingdings" panose="05000000000000000000" pitchFamily="2" charset="2"/>
              <a:buChar char="n"/>
              <a:defRPr sz="2600">
                <a:solidFill>
                  <a:schemeClr val="tx1"/>
                </a:solidFill>
                <a:latin typeface="Arial" panose="020B0604020202020204" pitchFamily="34" charset="0"/>
              </a:defRPr>
            </a:lvl2pPr>
            <a:lvl3pPr marL="1143000" indent="-228600">
              <a:spcBef>
                <a:spcPct val="20000"/>
              </a:spcBef>
              <a:buClr>
                <a:schemeClr val="folHlink"/>
              </a:buClr>
              <a:buSzPct val="55000"/>
              <a:buFont typeface="Wingdings" panose="05000000000000000000" pitchFamily="2" charset="2"/>
              <a:buChar char="n"/>
              <a:defRPr sz="2300">
                <a:solidFill>
                  <a:schemeClr val="tx1"/>
                </a:solidFill>
                <a:latin typeface="Arial" panose="020B0604020202020204" pitchFamily="34" charset="0"/>
              </a:defRPr>
            </a:lvl3pPr>
            <a:lvl4pPr marL="16002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lvl="1" eaLnBrk="1" hangingPunct="1"/>
            <a:r>
              <a:rPr lang="en-US" altLang="en-US" sz="2400"/>
              <a:t>Word, Zanna, &amp; Cooper (1974): Results: </a:t>
            </a:r>
          </a:p>
        </p:txBody>
      </p:sp>
      <p:sp>
        <p:nvSpPr>
          <p:cNvPr id="16388" name="Rectangle 4">
            <a:extLst>
              <a:ext uri="{FF2B5EF4-FFF2-40B4-BE49-F238E27FC236}">
                <a16:creationId xmlns:a16="http://schemas.microsoft.com/office/drawing/2014/main" id="{843DAB62-4651-8FF5-DC4B-682557EC9535}"/>
              </a:ext>
            </a:extLst>
          </p:cNvPr>
          <p:cNvSpPr>
            <a:spLocks noChangeArrowheads="1"/>
          </p:cNvSpPr>
          <p:nvPr/>
        </p:nvSpPr>
        <p:spPr bwMode="auto">
          <a:xfrm>
            <a:off x="2362200" y="2057400"/>
            <a:ext cx="77724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folHlink"/>
              </a:buClr>
              <a:buSzPct val="90000"/>
              <a:buFont typeface="Wingdings" panose="05000000000000000000" pitchFamily="2" charset="2"/>
              <a:buChar char="n"/>
              <a:defRPr sz="2800">
                <a:solidFill>
                  <a:schemeClr val="tx1"/>
                </a:solidFill>
                <a:latin typeface="Arial" panose="020B0604020202020204" pitchFamily="34" charset="0"/>
              </a:defRPr>
            </a:lvl1pPr>
            <a:lvl2pPr marL="742950" indent="-285750">
              <a:spcBef>
                <a:spcPct val="20000"/>
              </a:spcBef>
              <a:buClr>
                <a:schemeClr val="accent1"/>
              </a:buClr>
              <a:buSzPct val="75000"/>
              <a:buFont typeface="Wingdings" panose="05000000000000000000" pitchFamily="2" charset="2"/>
              <a:buChar char="n"/>
              <a:defRPr sz="2600">
                <a:solidFill>
                  <a:schemeClr val="tx1"/>
                </a:solidFill>
                <a:latin typeface="Arial" panose="020B0604020202020204" pitchFamily="34" charset="0"/>
              </a:defRPr>
            </a:lvl2pPr>
            <a:lvl3pPr marL="1352550" indent="-438150">
              <a:spcBef>
                <a:spcPct val="20000"/>
              </a:spcBef>
              <a:buClr>
                <a:schemeClr val="folHlink"/>
              </a:buClr>
              <a:buSzPct val="55000"/>
              <a:buFont typeface="Wingdings" panose="05000000000000000000" pitchFamily="2" charset="2"/>
              <a:buChar char="n"/>
              <a:defRPr sz="2300">
                <a:solidFill>
                  <a:schemeClr val="tx1"/>
                </a:solidFill>
                <a:latin typeface="Arial" panose="020B0604020202020204" pitchFamily="34" charset="0"/>
              </a:defRPr>
            </a:lvl3pPr>
            <a:lvl4pPr marL="16002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accent1"/>
              </a:buClr>
              <a:buFont typeface="Wingdings" panose="05000000000000000000" pitchFamily="2" charset="2"/>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Arial" panose="020B0604020202020204" pitchFamily="34" charset="0"/>
              </a:defRPr>
            </a:lvl9pPr>
          </a:lstStyle>
          <a:p>
            <a:pPr lvl="2" eaLnBrk="1" hangingPunct="1"/>
            <a:endParaRPr lang="en-US" altLang="en-US" dirty="0"/>
          </a:p>
          <a:p>
            <a:pPr lvl="2" eaLnBrk="1" hangingPunct="1"/>
            <a:r>
              <a:rPr lang="en-US" altLang="en-US" sz="2400" dirty="0"/>
              <a:t>White people in Study 2 who were interviewed the way a black person was interviewed in Study 1 were perceived as less competent, less qualified applicants by outside observers. </a:t>
            </a:r>
          </a:p>
          <a:p>
            <a:pPr lvl="2" eaLnBrk="1" hangingPunct="1"/>
            <a:endParaRPr lang="en-US" altLang="en-US" sz="2400" dirty="0"/>
          </a:p>
          <a:p>
            <a:r>
              <a:rPr lang="en-US" altLang="en-US" sz="2900" b="1" dirty="0"/>
              <a:t>Examples</a:t>
            </a:r>
            <a:r>
              <a:rPr lang="en-US" altLang="en-US" sz="2900" dirty="0"/>
              <a:t> of self-fulfilling prophecy that might apply to other examples of suffering, virtue, aesthetics?</a:t>
            </a:r>
            <a:endParaRPr lang="en-US" altLang="en-US" sz="37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63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a:extLst>
              <a:ext uri="{FF2B5EF4-FFF2-40B4-BE49-F238E27FC236}">
                <a16:creationId xmlns:a16="http://schemas.microsoft.com/office/drawing/2014/main" id="{35696B9F-2891-2949-9DD9-329C389C922B}"/>
              </a:ext>
            </a:extLst>
          </p:cNvPr>
          <p:cNvSpPr>
            <a:spLocks noGrp="1" noChangeArrowheads="1"/>
          </p:cNvSpPr>
          <p:nvPr>
            <p:ph type="ctrTitle"/>
          </p:nvPr>
        </p:nvSpPr>
        <p:spPr>
          <a:xfrm>
            <a:off x="534988" y="715963"/>
            <a:ext cx="9713912" cy="584200"/>
          </a:xfrm>
        </p:spPr>
        <p:txBody>
          <a:bodyPr/>
          <a:lstStyle/>
          <a:p>
            <a:pPr eaLnBrk="1" hangingPunct="1"/>
            <a:r>
              <a:rPr lang="en-US" altLang="en-US" dirty="0"/>
              <a:t>Embodied Cognition</a:t>
            </a:r>
          </a:p>
        </p:txBody>
      </p:sp>
      <p:sp>
        <p:nvSpPr>
          <p:cNvPr id="30722" name="Subtitle 2">
            <a:extLst>
              <a:ext uri="{FF2B5EF4-FFF2-40B4-BE49-F238E27FC236}">
                <a16:creationId xmlns:a16="http://schemas.microsoft.com/office/drawing/2014/main" id="{C25DC482-24F8-1548-A70F-D202525212C0}"/>
              </a:ext>
            </a:extLst>
          </p:cNvPr>
          <p:cNvSpPr>
            <a:spLocks noGrp="1" noChangeArrowheads="1"/>
          </p:cNvSpPr>
          <p:nvPr>
            <p:ph type="subTitle" idx="1"/>
          </p:nvPr>
        </p:nvSpPr>
        <p:spPr>
          <a:xfrm>
            <a:off x="0" y="1635125"/>
            <a:ext cx="8685213" cy="841375"/>
          </a:xfrm>
          <a:solidFill>
            <a:schemeClr val="tx1"/>
          </a:solidFill>
        </p:spPr>
        <p:txBody>
          <a:bodyPr/>
          <a:lstStyle/>
          <a:p>
            <a:pPr marL="639763" eaLnBrk="1" hangingPunct="1"/>
            <a:r>
              <a:rPr lang="en-US" altLang="en-US" dirty="0">
                <a:ea typeface="Glegoo" pitchFamily="2" charset="0"/>
                <a:cs typeface="Glegoo" pitchFamily="2" charset="0"/>
              </a:rPr>
              <a:t>Soliman et al. (2015)</a:t>
            </a:r>
          </a:p>
        </p:txBody>
      </p:sp>
      <p:sp>
        <p:nvSpPr>
          <p:cNvPr id="2" name="TextBox 1">
            <a:extLst>
              <a:ext uri="{FF2B5EF4-FFF2-40B4-BE49-F238E27FC236}">
                <a16:creationId xmlns:a16="http://schemas.microsoft.com/office/drawing/2014/main" id="{2082DA35-2EF0-DD59-977E-011661BCB772}"/>
              </a:ext>
            </a:extLst>
          </p:cNvPr>
          <p:cNvSpPr txBox="1"/>
          <p:nvPr/>
        </p:nvSpPr>
        <p:spPr>
          <a:xfrm>
            <a:off x="827314" y="2786062"/>
            <a:ext cx="9627957" cy="1815882"/>
          </a:xfrm>
          <a:prstGeom prst="rect">
            <a:avLst/>
          </a:prstGeom>
          <a:noFill/>
        </p:spPr>
        <p:txBody>
          <a:bodyPr wrap="none" rtlCol="0">
            <a:spAutoFit/>
          </a:bodyPr>
          <a:lstStyle/>
          <a:p>
            <a:pPr marL="285750" indent="-285750">
              <a:buFont typeface="Arial" panose="020B0604020202020204" pitchFamily="34" charset="0"/>
              <a:buChar char="•"/>
            </a:pPr>
            <a:r>
              <a:rPr lang="en-US" sz="2800" dirty="0">
                <a:effectLst/>
                <a:latin typeface="Times New Roman" panose="02020603050405020304" pitchFamily="18" charset="0"/>
                <a:ea typeface="Times New Roman" panose="02020603050405020304" pitchFamily="18" charset="0"/>
              </a:rPr>
              <a:t>“human thinking, feeling, and behavior depend to some extent </a:t>
            </a:r>
          </a:p>
          <a:p>
            <a:r>
              <a:rPr lang="en-US" sz="2800" dirty="0">
                <a:latin typeface="Times New Roman" panose="02020603050405020304" pitchFamily="18" charset="0"/>
                <a:ea typeface="Times New Roman" panose="02020603050405020304" pitchFamily="18" charset="0"/>
              </a:rPr>
              <a:t>	</a:t>
            </a:r>
            <a:r>
              <a:rPr lang="en-US" sz="2800" dirty="0">
                <a:effectLst/>
                <a:latin typeface="Times New Roman" panose="02020603050405020304" pitchFamily="18" charset="0"/>
                <a:ea typeface="Times New Roman" panose="02020603050405020304" pitchFamily="18" charset="0"/>
              </a:rPr>
              <a:t>on bodily experiences and embeddedness in the environment” </a:t>
            </a:r>
          </a:p>
          <a:p>
            <a:r>
              <a:rPr lang="en-US" sz="2800" dirty="0">
                <a:latin typeface="Times New Roman" panose="02020603050405020304" pitchFamily="18" charset="0"/>
                <a:ea typeface="Times New Roman" panose="02020603050405020304" pitchFamily="18" charset="0"/>
              </a:rPr>
              <a:t>	</a:t>
            </a:r>
            <a:r>
              <a:rPr lang="en-US" sz="2800" dirty="0">
                <a:effectLst/>
                <a:latin typeface="Times New Roman" panose="02020603050405020304" pitchFamily="18" charset="0"/>
                <a:ea typeface="Times New Roman" panose="02020603050405020304" pitchFamily="18" charset="0"/>
              </a:rPr>
              <a:t>(p. 854). </a:t>
            </a:r>
          </a:p>
          <a:p>
            <a:pPr marL="285750" indent="-285750">
              <a:buFont typeface="Arial" panose="020B0604020202020204" pitchFamily="34" charset="0"/>
              <a:buChar char="•"/>
            </a:pPr>
            <a:endParaRPr lang="en-US" sz="2800" dirty="0"/>
          </a:p>
        </p:txBody>
      </p:sp>
    </p:spTree>
    <p:extLst>
      <p:ext uri="{BB962C8B-B14F-4D97-AF65-F5344CB8AC3E}">
        <p14:creationId xmlns:p14="http://schemas.microsoft.com/office/powerpoint/2010/main" val="2503118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2">
            <a:extLst>
              <a:ext uri="{FF2B5EF4-FFF2-40B4-BE49-F238E27FC236}">
                <a16:creationId xmlns:a16="http://schemas.microsoft.com/office/drawing/2014/main" id="{26569B9A-5FC2-8040-BF84-F3F35E2950EC}"/>
              </a:ext>
            </a:extLst>
          </p:cNvPr>
          <p:cNvSpPr>
            <a:spLocks noGrp="1" noChangeArrowheads="1"/>
          </p:cNvSpPr>
          <p:nvPr>
            <p:ph type="ctrTitle"/>
          </p:nvPr>
        </p:nvSpPr>
        <p:spPr>
          <a:xfrm>
            <a:off x="3604418" y="2146300"/>
            <a:ext cx="4983163" cy="584200"/>
          </a:xfrm>
        </p:spPr>
        <p:txBody>
          <a:bodyPr/>
          <a:lstStyle/>
          <a:p>
            <a:r>
              <a:rPr lang="en-US" sz="2400" dirty="0"/>
              <a:t>Theories of Emotion, Embodied Cognition, and Social Cognition</a:t>
            </a:r>
            <a:endParaRPr lang="en-US" altLang="en-US" sz="2400" dirty="0"/>
          </a:p>
        </p:txBody>
      </p:sp>
      <p:sp>
        <p:nvSpPr>
          <p:cNvPr id="28674" name="Subtitle 3">
            <a:extLst>
              <a:ext uri="{FF2B5EF4-FFF2-40B4-BE49-F238E27FC236}">
                <a16:creationId xmlns:a16="http://schemas.microsoft.com/office/drawing/2014/main" id="{53C3E4A7-412A-9C43-80F1-77487C4A7563}"/>
              </a:ext>
            </a:extLst>
          </p:cNvPr>
          <p:cNvSpPr>
            <a:spLocks noGrp="1" noChangeArrowheads="1"/>
          </p:cNvSpPr>
          <p:nvPr>
            <p:ph type="subTitle" idx="1"/>
          </p:nvPr>
        </p:nvSpPr>
        <p:spPr>
          <a:xfrm>
            <a:off x="3590925" y="3948113"/>
            <a:ext cx="4983163" cy="538162"/>
          </a:xfrm>
        </p:spPr>
        <p:txBody>
          <a:bodyPr/>
          <a:lstStyle/>
          <a:p>
            <a:pPr eaLnBrk="1" hangingPunct="1"/>
            <a:r>
              <a:rPr lang="en-US" altLang="en-US" sz="2000" dirty="0">
                <a:ea typeface="Glegoo" pitchFamily="2" charset="0"/>
                <a:cs typeface="Glegoo" pitchFamily="2" charset="0"/>
              </a:rPr>
              <a:t>Jo-Ann Tsang, Ph.D</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1C7BFC7B-5787-9FF6-413C-E14878535ECD}"/>
              </a:ext>
            </a:extLst>
          </p:cNvPr>
          <p:cNvSpPr>
            <a:spLocks noGrp="1" noChangeArrowheads="1"/>
          </p:cNvSpPr>
          <p:nvPr>
            <p:ph type="title"/>
          </p:nvPr>
        </p:nvSpPr>
        <p:spPr>
          <a:xfrm>
            <a:off x="2133600" y="274638"/>
            <a:ext cx="8077200" cy="1143000"/>
          </a:xfrm>
        </p:spPr>
        <p:txBody>
          <a:bodyPr/>
          <a:lstStyle/>
          <a:p>
            <a:pPr eaLnBrk="1" hangingPunct="1"/>
            <a:r>
              <a:rPr lang="en-US" altLang="en-US" sz="3200" dirty="0">
                <a:cs typeface="Arial" panose="020B0604020202020204" pitchFamily="34" charset="0"/>
              </a:rPr>
              <a:t>1. Using bodily experiences to understand God</a:t>
            </a:r>
          </a:p>
        </p:txBody>
      </p:sp>
      <p:sp>
        <p:nvSpPr>
          <p:cNvPr id="11267" name="Rectangle 3">
            <a:extLst>
              <a:ext uri="{FF2B5EF4-FFF2-40B4-BE49-F238E27FC236}">
                <a16:creationId xmlns:a16="http://schemas.microsoft.com/office/drawing/2014/main" id="{E3AD257C-FE90-9345-BCF8-E6D0A40B021C}"/>
              </a:ext>
            </a:extLst>
          </p:cNvPr>
          <p:cNvSpPr>
            <a:spLocks noGrp="1" noChangeArrowheads="1"/>
          </p:cNvSpPr>
          <p:nvPr>
            <p:ph idx="1"/>
          </p:nvPr>
        </p:nvSpPr>
        <p:spPr>
          <a:xfrm>
            <a:off x="2133600" y="1600201"/>
            <a:ext cx="8077200" cy="4525963"/>
          </a:xfrm>
        </p:spPr>
        <p:txBody>
          <a:bodyPr>
            <a:normAutofit lnSpcReduction="10000"/>
          </a:bodyPr>
          <a:lstStyle/>
          <a:p>
            <a:r>
              <a:rPr lang="en-US" altLang="en-US" sz="2800" dirty="0"/>
              <a:t>Barrett and Kiel (1996)</a:t>
            </a:r>
          </a:p>
          <a:p>
            <a:pPr lvl="1"/>
            <a:r>
              <a:rPr lang="en-US" altLang="en-US" sz="2600" dirty="0"/>
              <a:t>People read a story about God</a:t>
            </a:r>
          </a:p>
          <a:p>
            <a:pPr lvl="1"/>
            <a:r>
              <a:rPr lang="en-US" altLang="en-US" sz="2600" dirty="0"/>
              <a:t>Wrongly remembered details about the story</a:t>
            </a:r>
          </a:p>
          <a:p>
            <a:pPr lvl="2"/>
            <a:r>
              <a:rPr lang="en-US" altLang="en-US" sz="2400" dirty="0"/>
              <a:t>That God answered prayers sequentially in time</a:t>
            </a:r>
          </a:p>
          <a:p>
            <a:pPr lvl="2"/>
            <a:r>
              <a:rPr lang="en-US" altLang="en-US" sz="2400" dirty="0"/>
              <a:t>God had to move to a place where prayer needed answering</a:t>
            </a:r>
          </a:p>
          <a:p>
            <a:pPr lvl="2"/>
            <a:endParaRPr lang="en-US" altLang="en-US" sz="2400" dirty="0"/>
          </a:p>
          <a:p>
            <a:r>
              <a:rPr lang="en-US" altLang="en-US" sz="2800" dirty="0" err="1"/>
              <a:t>Kopogiannis</a:t>
            </a:r>
            <a:r>
              <a:rPr lang="en-US" altLang="en-US" sz="2800" dirty="0"/>
              <a:t> et al. (2009)</a:t>
            </a:r>
          </a:p>
          <a:p>
            <a:pPr lvl="1"/>
            <a:r>
              <a:rPr lang="en-US" altLang="en-US" sz="2600" dirty="0"/>
              <a:t>Mirror neurons activated when reading about a caring God</a:t>
            </a:r>
          </a:p>
        </p:txBody>
      </p:sp>
    </p:spTree>
    <p:extLst>
      <p:ext uri="{BB962C8B-B14F-4D97-AF65-F5344CB8AC3E}">
        <p14:creationId xmlns:p14="http://schemas.microsoft.com/office/powerpoint/2010/main" val="396430170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1C7BFC7B-5787-9FF6-413C-E14878535ECD}"/>
              </a:ext>
            </a:extLst>
          </p:cNvPr>
          <p:cNvSpPr>
            <a:spLocks noGrp="1" noChangeArrowheads="1"/>
          </p:cNvSpPr>
          <p:nvPr>
            <p:ph type="title"/>
          </p:nvPr>
        </p:nvSpPr>
        <p:spPr>
          <a:xfrm>
            <a:off x="2133600" y="274638"/>
            <a:ext cx="8077200" cy="1143000"/>
          </a:xfrm>
        </p:spPr>
        <p:txBody>
          <a:bodyPr/>
          <a:lstStyle/>
          <a:p>
            <a:pPr eaLnBrk="1" hangingPunct="1"/>
            <a:r>
              <a:rPr lang="en-US" altLang="en-US" sz="3200" dirty="0">
                <a:cs typeface="Arial" panose="020B0604020202020204" pitchFamily="34" charset="0"/>
              </a:rPr>
              <a:t>Using bodily experiences to understand God</a:t>
            </a:r>
          </a:p>
        </p:txBody>
      </p:sp>
      <p:sp>
        <p:nvSpPr>
          <p:cNvPr id="11267" name="Rectangle 3">
            <a:extLst>
              <a:ext uri="{FF2B5EF4-FFF2-40B4-BE49-F238E27FC236}">
                <a16:creationId xmlns:a16="http://schemas.microsoft.com/office/drawing/2014/main" id="{E3AD257C-FE90-9345-BCF8-E6D0A40B021C}"/>
              </a:ext>
            </a:extLst>
          </p:cNvPr>
          <p:cNvSpPr>
            <a:spLocks noGrp="1" noChangeArrowheads="1"/>
          </p:cNvSpPr>
          <p:nvPr>
            <p:ph idx="1"/>
          </p:nvPr>
        </p:nvSpPr>
        <p:spPr>
          <a:xfrm>
            <a:off x="2133600" y="1600201"/>
            <a:ext cx="8077200" cy="4525963"/>
          </a:xfrm>
        </p:spPr>
        <p:txBody>
          <a:bodyPr>
            <a:normAutofit/>
          </a:bodyPr>
          <a:lstStyle/>
          <a:p>
            <a:r>
              <a:rPr lang="en-US" altLang="en-US" sz="2800" dirty="0"/>
              <a:t>Meier et al. (2007): spatial representations</a:t>
            </a:r>
          </a:p>
          <a:p>
            <a:pPr lvl="1"/>
            <a:r>
              <a:rPr lang="en-US" altLang="en-US" sz="2400" dirty="0"/>
              <a:t>God words/images processed faster at upper portion of computer screen</a:t>
            </a:r>
          </a:p>
          <a:p>
            <a:pPr lvl="1"/>
            <a:r>
              <a:rPr lang="en-US" altLang="en-US" sz="2400" dirty="0"/>
              <a:t>Devil words/images processed faster at lower portion of computer screen</a:t>
            </a:r>
          </a:p>
        </p:txBody>
      </p:sp>
    </p:spTree>
    <p:extLst>
      <p:ext uri="{BB962C8B-B14F-4D97-AF65-F5344CB8AC3E}">
        <p14:creationId xmlns:p14="http://schemas.microsoft.com/office/powerpoint/2010/main" val="89400275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1C7BFC7B-5787-9FF6-413C-E14878535ECD}"/>
              </a:ext>
            </a:extLst>
          </p:cNvPr>
          <p:cNvSpPr>
            <a:spLocks noGrp="1" noChangeArrowheads="1"/>
          </p:cNvSpPr>
          <p:nvPr>
            <p:ph type="title"/>
          </p:nvPr>
        </p:nvSpPr>
        <p:spPr>
          <a:xfrm>
            <a:off x="2133600" y="274638"/>
            <a:ext cx="8077200" cy="1143000"/>
          </a:xfrm>
        </p:spPr>
        <p:txBody>
          <a:bodyPr/>
          <a:lstStyle/>
          <a:p>
            <a:pPr eaLnBrk="1" hangingPunct="1"/>
            <a:r>
              <a:rPr lang="en-US" altLang="en-US" sz="3200" dirty="0">
                <a:cs typeface="Arial" panose="020B0604020202020204" pitchFamily="34" charset="0"/>
              </a:rPr>
              <a:t>2. Embodied cognition and morality</a:t>
            </a:r>
          </a:p>
        </p:txBody>
      </p:sp>
      <p:sp>
        <p:nvSpPr>
          <p:cNvPr id="11267" name="Rectangle 3">
            <a:extLst>
              <a:ext uri="{FF2B5EF4-FFF2-40B4-BE49-F238E27FC236}">
                <a16:creationId xmlns:a16="http://schemas.microsoft.com/office/drawing/2014/main" id="{E3AD257C-FE90-9345-BCF8-E6D0A40B021C}"/>
              </a:ext>
            </a:extLst>
          </p:cNvPr>
          <p:cNvSpPr>
            <a:spLocks noGrp="1" noChangeArrowheads="1"/>
          </p:cNvSpPr>
          <p:nvPr>
            <p:ph idx="1"/>
          </p:nvPr>
        </p:nvSpPr>
        <p:spPr>
          <a:xfrm>
            <a:off x="2133600" y="1600201"/>
            <a:ext cx="8077200" cy="4525963"/>
          </a:xfrm>
        </p:spPr>
        <p:txBody>
          <a:bodyPr>
            <a:normAutofit/>
          </a:bodyPr>
          <a:lstStyle/>
          <a:p>
            <a:r>
              <a:rPr lang="en-US" altLang="en-US" sz="2400" dirty="0"/>
              <a:t>Right-hand fluency (</a:t>
            </a:r>
            <a:r>
              <a:rPr lang="en-US" altLang="en-US" sz="2400" dirty="0" err="1"/>
              <a:t>Casasanto</a:t>
            </a:r>
            <a:r>
              <a:rPr lang="en-US" altLang="en-US" sz="2400" dirty="0"/>
              <a:t>, 2009)</a:t>
            </a:r>
          </a:p>
          <a:p>
            <a:pPr lvl="1"/>
            <a:r>
              <a:rPr lang="en-US" altLang="en-US" sz="2200" dirty="0"/>
              <a:t>Right handed people prefer choices placed on their right</a:t>
            </a:r>
          </a:p>
          <a:p>
            <a:pPr lvl="1"/>
            <a:r>
              <a:rPr lang="en-US" altLang="en-US" sz="2200" dirty="0"/>
              <a:t>Left-handed people prefer choices that are placed on their left</a:t>
            </a:r>
          </a:p>
          <a:p>
            <a:r>
              <a:rPr lang="en-US" altLang="en-US" sz="2400" dirty="0"/>
              <a:t>Physical cleanliness</a:t>
            </a:r>
          </a:p>
          <a:p>
            <a:pPr lvl="1"/>
            <a:r>
              <a:rPr lang="en-US" sz="2400" dirty="0">
                <a:effectLst/>
                <a:latin typeface="ITCGaramondStd-Lt"/>
                <a:ea typeface="Calibri" panose="020F0502020204030204" pitchFamily="34" charset="0"/>
                <a:cs typeface="ITCGaramondStd-Lt"/>
              </a:rPr>
              <a:t>Zhong and Liljenquist (2006): recalling past immoral events increased preference for hand sanitizer over pencil as gift, prosocial behavior. Attenuated by washing hands</a:t>
            </a:r>
          </a:p>
          <a:p>
            <a:pPr lvl="1"/>
            <a:r>
              <a:rPr lang="en-US" sz="2400" dirty="0">
                <a:effectLst/>
                <a:latin typeface="ITCGaramondStd-Lt"/>
                <a:ea typeface="Calibri" panose="020F0502020204030204" pitchFamily="34" charset="0"/>
                <a:cs typeface="ITCGaramondStd-Lt"/>
              </a:rPr>
              <a:t>Liljenquist</a:t>
            </a:r>
            <a:r>
              <a:rPr lang="en-US" sz="1000" dirty="0">
                <a:effectLst/>
                <a:latin typeface="ITCGaramondStd-Lt"/>
                <a:ea typeface="Calibri" panose="020F0502020204030204" pitchFamily="34" charset="0"/>
                <a:cs typeface="ITCGaramondStd-Lt"/>
              </a:rPr>
              <a:t>, </a:t>
            </a:r>
            <a:r>
              <a:rPr lang="en-US" sz="2400" dirty="0">
                <a:effectLst/>
                <a:latin typeface="ITCGaramondStd-Lt"/>
                <a:ea typeface="Calibri" panose="020F0502020204030204" pitchFamily="34" charset="0"/>
                <a:cs typeface="ITCGaramondStd-Lt"/>
              </a:rPr>
              <a:t>Zhong, </a:t>
            </a:r>
            <a:r>
              <a:rPr lang="en-US" sz="2400" dirty="0">
                <a:latin typeface="ITCGaramondStd-Lt"/>
                <a:ea typeface="Calibri" panose="020F0502020204030204" pitchFamily="34" charset="0"/>
                <a:cs typeface="ITCGaramondStd-Lt"/>
              </a:rPr>
              <a:t>and</a:t>
            </a:r>
            <a:r>
              <a:rPr lang="en-US" sz="2400" dirty="0">
                <a:effectLst/>
                <a:latin typeface="ITCGaramondStd-Lt"/>
                <a:ea typeface="Calibri" panose="020F0502020204030204" pitchFamily="34" charset="0"/>
                <a:cs typeface="ITCGaramondStd-Lt"/>
              </a:rPr>
              <a:t> Galinsky (2010): individuals acted more </a:t>
            </a:r>
            <a:r>
              <a:rPr lang="en-US" sz="2400" dirty="0" err="1">
                <a:effectLst/>
                <a:latin typeface="ITCGaramondStd-Lt"/>
                <a:ea typeface="Calibri" panose="020F0502020204030204" pitchFamily="34" charset="0"/>
                <a:cs typeface="ITCGaramondStd-Lt"/>
              </a:rPr>
              <a:t>prosocially</a:t>
            </a:r>
            <a:r>
              <a:rPr lang="en-US" sz="2400" dirty="0">
                <a:effectLst/>
                <a:latin typeface="ITCGaramondStd-Lt"/>
                <a:ea typeface="Calibri" panose="020F0502020204030204" pitchFamily="34" charset="0"/>
                <a:cs typeface="ITCGaramondStd-Lt"/>
              </a:rPr>
              <a:t> in clean scented room</a:t>
            </a:r>
            <a:endParaRPr lang="en-US" altLang="en-US" sz="7200" dirty="0"/>
          </a:p>
        </p:txBody>
      </p:sp>
    </p:spTree>
    <p:extLst>
      <p:ext uri="{BB962C8B-B14F-4D97-AF65-F5344CB8AC3E}">
        <p14:creationId xmlns:p14="http://schemas.microsoft.com/office/powerpoint/2010/main" val="508213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1C7BFC7B-5787-9FF6-413C-E14878535ECD}"/>
              </a:ext>
            </a:extLst>
          </p:cNvPr>
          <p:cNvSpPr>
            <a:spLocks noGrp="1" noChangeArrowheads="1"/>
          </p:cNvSpPr>
          <p:nvPr>
            <p:ph type="title"/>
          </p:nvPr>
        </p:nvSpPr>
        <p:spPr>
          <a:xfrm>
            <a:off x="2133600" y="274638"/>
            <a:ext cx="8077200" cy="1143000"/>
          </a:xfrm>
        </p:spPr>
        <p:txBody>
          <a:bodyPr/>
          <a:lstStyle/>
          <a:p>
            <a:pPr eaLnBrk="1" hangingPunct="1"/>
            <a:r>
              <a:rPr lang="en-US" altLang="en-US" sz="3200" dirty="0">
                <a:cs typeface="Arial" panose="020B0604020202020204" pitchFamily="34" charset="0"/>
              </a:rPr>
              <a:t>3. Synchronous activities promote bonding</a:t>
            </a:r>
          </a:p>
        </p:txBody>
      </p:sp>
      <p:sp>
        <p:nvSpPr>
          <p:cNvPr id="11267" name="Rectangle 3">
            <a:extLst>
              <a:ext uri="{FF2B5EF4-FFF2-40B4-BE49-F238E27FC236}">
                <a16:creationId xmlns:a16="http://schemas.microsoft.com/office/drawing/2014/main" id="{E3AD257C-FE90-9345-BCF8-E6D0A40B021C}"/>
              </a:ext>
            </a:extLst>
          </p:cNvPr>
          <p:cNvSpPr>
            <a:spLocks noGrp="1" noChangeArrowheads="1"/>
          </p:cNvSpPr>
          <p:nvPr>
            <p:ph idx="1"/>
          </p:nvPr>
        </p:nvSpPr>
        <p:spPr>
          <a:xfrm>
            <a:off x="2133600" y="1600201"/>
            <a:ext cx="8077200" cy="4525963"/>
          </a:xfrm>
        </p:spPr>
        <p:txBody>
          <a:bodyPr>
            <a:normAutofit/>
          </a:bodyPr>
          <a:lstStyle/>
          <a:p>
            <a:r>
              <a:rPr lang="en-US" sz="2800" dirty="0">
                <a:effectLst/>
                <a:latin typeface="ITCGaramondStd-Lt"/>
                <a:ea typeface="Calibri" panose="020F0502020204030204" pitchFamily="34" charset="0"/>
                <a:cs typeface="ITCGaramondStd-Lt"/>
              </a:rPr>
              <a:t>Valdesolo and </a:t>
            </a:r>
            <a:r>
              <a:rPr lang="en-US" sz="2800" dirty="0" err="1">
                <a:effectLst/>
                <a:latin typeface="ITCGaramondStd-Lt"/>
                <a:ea typeface="Calibri" panose="020F0502020204030204" pitchFamily="34" charset="0"/>
                <a:cs typeface="ITCGaramondStd-Lt"/>
              </a:rPr>
              <a:t>DeSteno</a:t>
            </a:r>
            <a:r>
              <a:rPr lang="en-US" sz="2800" dirty="0">
                <a:latin typeface="ITCGaramondStd-Lt"/>
                <a:ea typeface="Calibri" panose="020F0502020204030204" pitchFamily="34" charset="0"/>
                <a:cs typeface="ITCGaramondStd-Lt"/>
              </a:rPr>
              <a:t> (</a:t>
            </a:r>
            <a:r>
              <a:rPr lang="en-US" sz="2800" dirty="0">
                <a:effectLst/>
                <a:latin typeface="ITCGaramondStd-Lt"/>
                <a:ea typeface="Calibri" panose="020F0502020204030204" pitchFamily="34" charset="0"/>
                <a:cs typeface="ITCGaramondStd-Lt"/>
              </a:rPr>
              <a:t>2011)</a:t>
            </a:r>
          </a:p>
          <a:p>
            <a:pPr lvl="1"/>
            <a:r>
              <a:rPr lang="en-US" sz="2600" dirty="0">
                <a:latin typeface="ITCGaramondStd-Lt"/>
                <a:ea typeface="Times New Roman" panose="02020603050405020304" pitchFamily="18" charset="0"/>
              </a:rPr>
              <a:t>IV: synchronous vs. asynchronous hand tapping with accomplice</a:t>
            </a:r>
          </a:p>
          <a:p>
            <a:pPr lvl="1"/>
            <a:r>
              <a:rPr lang="en-US" sz="2600" dirty="0">
                <a:effectLst/>
                <a:latin typeface="ITCGaramondStd-Lt"/>
                <a:ea typeface="Times New Roman" panose="02020603050405020304" pitchFamily="18" charset="0"/>
              </a:rPr>
              <a:t>DV: likelihood of </a:t>
            </a:r>
            <a:r>
              <a:rPr lang="en-US" sz="2600" dirty="0">
                <a:latin typeface="ITCGaramondStd-Lt"/>
                <a:ea typeface="Times New Roman" panose="02020603050405020304" pitchFamily="18" charset="0"/>
              </a:rPr>
              <a:t>later helping accomplice with later difficult tasks</a:t>
            </a:r>
          </a:p>
          <a:p>
            <a:pPr lvl="1"/>
            <a:r>
              <a:rPr lang="en-US" sz="2600" dirty="0">
                <a:effectLst/>
                <a:latin typeface="ITCGaramondStd-Lt"/>
                <a:ea typeface="Times New Roman" panose="02020603050405020304" pitchFamily="18" charset="0"/>
              </a:rPr>
              <a:t>Mediated by similarity ratings</a:t>
            </a:r>
          </a:p>
          <a:p>
            <a:pPr marL="457200" lvl="1" indent="0">
              <a:buNone/>
            </a:pPr>
            <a:endParaRPr lang="en-US" sz="2600" dirty="0">
              <a:effectLst/>
              <a:latin typeface="ITCGaramondStd-Lt"/>
              <a:ea typeface="Times New Roman" panose="02020603050405020304" pitchFamily="18" charset="0"/>
            </a:endParaRPr>
          </a:p>
          <a:p>
            <a:r>
              <a:rPr lang="en-US" sz="2800" dirty="0">
                <a:latin typeface="ITCGaramondStd-Lt"/>
                <a:ea typeface="Times New Roman" panose="02020603050405020304" pitchFamily="18" charset="0"/>
              </a:rPr>
              <a:t>Similar findings with singing, moving, watching movie, drumming together</a:t>
            </a:r>
            <a:endParaRPr lang="en-US" sz="2800" dirty="0">
              <a:effectLst/>
              <a:latin typeface="Times New Roman" panose="02020603050405020304" pitchFamily="18" charset="0"/>
              <a:ea typeface="Times New Roman" panose="02020603050405020304" pitchFamily="18" charset="0"/>
            </a:endParaRPr>
          </a:p>
          <a:p>
            <a:pPr marL="0" indent="0">
              <a:buNone/>
            </a:pPr>
            <a:endParaRPr lang="en-US" altLang="en-US" sz="7200" dirty="0"/>
          </a:p>
        </p:txBody>
      </p:sp>
    </p:spTree>
    <p:extLst>
      <p:ext uri="{BB962C8B-B14F-4D97-AF65-F5344CB8AC3E}">
        <p14:creationId xmlns:p14="http://schemas.microsoft.com/office/powerpoint/2010/main" val="31410546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1C7BFC7B-5787-9FF6-413C-E14878535ECD}"/>
              </a:ext>
            </a:extLst>
          </p:cNvPr>
          <p:cNvSpPr>
            <a:spLocks noGrp="1" noChangeArrowheads="1"/>
          </p:cNvSpPr>
          <p:nvPr>
            <p:ph type="title"/>
          </p:nvPr>
        </p:nvSpPr>
        <p:spPr>
          <a:xfrm>
            <a:off x="2133600" y="274638"/>
            <a:ext cx="8077200" cy="1143000"/>
          </a:xfrm>
        </p:spPr>
        <p:txBody>
          <a:bodyPr/>
          <a:lstStyle/>
          <a:p>
            <a:pPr eaLnBrk="1" hangingPunct="1"/>
            <a:r>
              <a:rPr lang="en-US" altLang="en-US" sz="3200" dirty="0">
                <a:cs typeface="Arial" panose="020B0604020202020204" pitchFamily="34" charset="0"/>
              </a:rPr>
              <a:t>Synchronous activities promote bonding</a:t>
            </a:r>
          </a:p>
        </p:txBody>
      </p:sp>
      <p:sp>
        <p:nvSpPr>
          <p:cNvPr id="11267" name="Rectangle 3">
            <a:extLst>
              <a:ext uri="{FF2B5EF4-FFF2-40B4-BE49-F238E27FC236}">
                <a16:creationId xmlns:a16="http://schemas.microsoft.com/office/drawing/2014/main" id="{E3AD257C-FE90-9345-BCF8-E6D0A40B021C}"/>
              </a:ext>
            </a:extLst>
          </p:cNvPr>
          <p:cNvSpPr>
            <a:spLocks noGrp="1" noChangeArrowheads="1"/>
          </p:cNvSpPr>
          <p:nvPr>
            <p:ph idx="1"/>
          </p:nvPr>
        </p:nvSpPr>
        <p:spPr>
          <a:xfrm>
            <a:off x="2133600" y="1600201"/>
            <a:ext cx="8077200" cy="4525963"/>
          </a:xfrm>
        </p:spPr>
        <p:txBody>
          <a:bodyPr>
            <a:normAutofit/>
          </a:bodyPr>
          <a:lstStyle/>
          <a:p>
            <a:r>
              <a:rPr lang="en-US" sz="2800" dirty="0">
                <a:effectLst/>
                <a:latin typeface="ITCGaramondStd-Lt"/>
                <a:ea typeface="Calibri" panose="020F0502020204030204" pitchFamily="34" charset="0"/>
                <a:cs typeface="ITCGaramondStd-Lt"/>
              </a:rPr>
              <a:t>Application to alleviation of </a:t>
            </a:r>
            <a:r>
              <a:rPr lang="en-US" sz="2800" b="1" dirty="0">
                <a:effectLst/>
                <a:latin typeface="ITCGaramondStd-Lt"/>
                <a:ea typeface="Calibri" panose="020F0502020204030204" pitchFamily="34" charset="0"/>
                <a:cs typeface="ITCGaramondStd-Lt"/>
              </a:rPr>
              <a:t>suffering</a:t>
            </a:r>
          </a:p>
          <a:p>
            <a:pPr lvl="1"/>
            <a:r>
              <a:rPr lang="en-US" sz="2600" dirty="0">
                <a:latin typeface="ITCGaramondStd-Lt"/>
                <a:ea typeface="Times New Roman" panose="02020603050405020304" pitchFamily="18" charset="0"/>
              </a:rPr>
              <a:t>Would religious institutions with more synchronous activities better integrate more diverse constituents in their congregations? </a:t>
            </a:r>
          </a:p>
          <a:p>
            <a:pPr lvl="1"/>
            <a:r>
              <a:rPr lang="en-US" sz="2600" dirty="0">
                <a:effectLst/>
                <a:latin typeface="ITCGaramondStd-Lt"/>
                <a:ea typeface="Times New Roman" panose="02020603050405020304" pitchFamily="18" charset="0"/>
              </a:rPr>
              <a:t>Can sync</a:t>
            </a:r>
            <a:r>
              <a:rPr lang="en-US" sz="2600" dirty="0">
                <a:latin typeface="ITCGaramondStd-Lt"/>
                <a:ea typeface="Times New Roman" panose="02020603050405020304" pitchFamily="18" charset="0"/>
              </a:rPr>
              <a:t>hronous rituals resolve religious and other conflict?</a:t>
            </a:r>
            <a:endParaRPr lang="en-US" sz="2600" dirty="0">
              <a:effectLst/>
              <a:latin typeface="Times New Roman" panose="02020603050405020304" pitchFamily="18" charset="0"/>
              <a:ea typeface="Times New Roman" panose="02020603050405020304" pitchFamily="18" charset="0"/>
            </a:endParaRPr>
          </a:p>
          <a:p>
            <a:pPr marL="0" indent="0">
              <a:buNone/>
            </a:pPr>
            <a:endParaRPr lang="en-US" altLang="en-US" sz="7200" dirty="0"/>
          </a:p>
        </p:txBody>
      </p:sp>
    </p:spTree>
    <p:extLst>
      <p:ext uri="{BB962C8B-B14F-4D97-AF65-F5344CB8AC3E}">
        <p14:creationId xmlns:p14="http://schemas.microsoft.com/office/powerpoint/2010/main" val="277885163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F72A4-C57B-3869-F945-8E8C05192A46}"/>
              </a:ext>
            </a:extLst>
          </p:cNvPr>
          <p:cNvSpPr>
            <a:spLocks noGrp="1"/>
          </p:cNvSpPr>
          <p:nvPr>
            <p:ph type="ctrTitle"/>
          </p:nvPr>
        </p:nvSpPr>
        <p:spPr/>
        <p:txBody>
          <a:bodyPr/>
          <a:lstStyle/>
          <a:p>
            <a:r>
              <a:rPr lang="en-US" dirty="0"/>
              <a:t>Theories of Emotion</a:t>
            </a:r>
          </a:p>
        </p:txBody>
      </p:sp>
      <p:sp>
        <p:nvSpPr>
          <p:cNvPr id="3" name="Subtitle 2">
            <a:extLst>
              <a:ext uri="{FF2B5EF4-FFF2-40B4-BE49-F238E27FC236}">
                <a16:creationId xmlns:a16="http://schemas.microsoft.com/office/drawing/2014/main" id="{07DABBB5-71DF-D30C-412C-C22A482707FB}"/>
              </a:ext>
            </a:extLst>
          </p:cNvPr>
          <p:cNvSpPr>
            <a:spLocks noGrp="1"/>
          </p:cNvSpPr>
          <p:nvPr>
            <p:ph type="subTitle" idx="1"/>
          </p:nvPr>
        </p:nvSpPr>
        <p:spPr/>
        <p:txBody>
          <a:bodyPr/>
          <a:lstStyle/>
          <a:p>
            <a:endParaRPr lang="en-US" dirty="0"/>
          </a:p>
        </p:txBody>
      </p:sp>
      <p:sp>
        <p:nvSpPr>
          <p:cNvPr id="4" name="TextBox 3">
            <a:extLst>
              <a:ext uri="{FF2B5EF4-FFF2-40B4-BE49-F238E27FC236}">
                <a16:creationId xmlns:a16="http://schemas.microsoft.com/office/drawing/2014/main" id="{FAE6694B-F393-B2D9-60D5-CB9B0732A260}"/>
              </a:ext>
            </a:extLst>
          </p:cNvPr>
          <p:cNvSpPr txBox="1"/>
          <p:nvPr/>
        </p:nvSpPr>
        <p:spPr>
          <a:xfrm>
            <a:off x="1483360" y="3302000"/>
            <a:ext cx="6135334" cy="2246769"/>
          </a:xfrm>
          <a:prstGeom prst="rect">
            <a:avLst/>
          </a:prstGeom>
          <a:noFill/>
        </p:spPr>
        <p:txBody>
          <a:bodyPr wrap="none" rtlCol="0">
            <a:spAutoFit/>
          </a:bodyPr>
          <a:lstStyle/>
          <a:p>
            <a:pPr marL="457200" indent="-457200">
              <a:buFont typeface="Arial" panose="020B0604020202020204" pitchFamily="34" charset="0"/>
              <a:buChar char="•"/>
            </a:pPr>
            <a:r>
              <a:rPr lang="en-US" sz="2800" dirty="0"/>
              <a:t>Weiner’s (2012) attribution theory</a:t>
            </a:r>
          </a:p>
          <a:p>
            <a:endParaRPr lang="en-US" sz="2800" dirty="0"/>
          </a:p>
          <a:p>
            <a:pPr marL="914400" lvl="1" indent="-457200">
              <a:buFont typeface="Arial" panose="020B0604020202020204" pitchFamily="34" charset="0"/>
              <a:buChar char="•"/>
            </a:pPr>
            <a:r>
              <a:rPr lang="en-US" sz="2800" dirty="0"/>
              <a:t>Internal/external</a:t>
            </a:r>
          </a:p>
          <a:p>
            <a:pPr marL="914400" lvl="1" indent="-457200">
              <a:buFont typeface="Arial" panose="020B0604020202020204" pitchFamily="34" charset="0"/>
              <a:buChar char="•"/>
            </a:pPr>
            <a:r>
              <a:rPr lang="en-US" sz="2800" dirty="0"/>
              <a:t>Stable/unstable</a:t>
            </a:r>
          </a:p>
          <a:p>
            <a:pPr marL="914400" lvl="1" indent="-457200">
              <a:buFont typeface="Arial" panose="020B0604020202020204" pitchFamily="34" charset="0"/>
              <a:buChar char="•"/>
            </a:pPr>
            <a:r>
              <a:rPr lang="en-US" sz="2800" dirty="0"/>
              <a:t>Controllable/uncontrollable</a:t>
            </a:r>
          </a:p>
        </p:txBody>
      </p:sp>
    </p:spTree>
    <p:extLst>
      <p:ext uri="{BB962C8B-B14F-4D97-AF65-F5344CB8AC3E}">
        <p14:creationId xmlns:p14="http://schemas.microsoft.com/office/powerpoint/2010/main" val="21397835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1C7BFC7B-5787-9FF6-413C-E14878535ECD}"/>
              </a:ext>
            </a:extLst>
          </p:cNvPr>
          <p:cNvSpPr>
            <a:spLocks noGrp="1" noChangeArrowheads="1"/>
          </p:cNvSpPr>
          <p:nvPr>
            <p:ph type="title"/>
          </p:nvPr>
        </p:nvSpPr>
        <p:spPr>
          <a:xfrm>
            <a:off x="2133600" y="274638"/>
            <a:ext cx="8077200" cy="1143000"/>
          </a:xfrm>
        </p:spPr>
        <p:txBody>
          <a:bodyPr/>
          <a:lstStyle/>
          <a:p>
            <a:pPr eaLnBrk="1" hangingPunct="1"/>
            <a:r>
              <a:rPr lang="en-US" altLang="en-US" sz="3200" dirty="0">
                <a:cs typeface="Arial" panose="020B0604020202020204" pitchFamily="34" charset="0"/>
              </a:rPr>
              <a:t>Weiner’s attribution theory</a:t>
            </a:r>
          </a:p>
        </p:txBody>
      </p:sp>
      <p:sp>
        <p:nvSpPr>
          <p:cNvPr id="11267" name="Rectangle 3">
            <a:extLst>
              <a:ext uri="{FF2B5EF4-FFF2-40B4-BE49-F238E27FC236}">
                <a16:creationId xmlns:a16="http://schemas.microsoft.com/office/drawing/2014/main" id="{E3AD257C-FE90-9345-BCF8-E6D0A40B021C}"/>
              </a:ext>
            </a:extLst>
          </p:cNvPr>
          <p:cNvSpPr>
            <a:spLocks noGrp="1" noChangeArrowheads="1"/>
          </p:cNvSpPr>
          <p:nvPr>
            <p:ph idx="1"/>
          </p:nvPr>
        </p:nvSpPr>
        <p:spPr>
          <a:xfrm>
            <a:off x="2133600" y="1600201"/>
            <a:ext cx="8077200" cy="4525963"/>
          </a:xfrm>
        </p:spPr>
        <p:txBody>
          <a:bodyPr>
            <a:normAutofit/>
          </a:bodyPr>
          <a:lstStyle/>
          <a:p>
            <a:r>
              <a:rPr lang="en-US" sz="2800" dirty="0">
                <a:effectLst/>
                <a:latin typeface="ITCGaramondStd-Lt"/>
                <a:ea typeface="Calibri" panose="020F0502020204030204" pitchFamily="34" charset="0"/>
                <a:cs typeface="ITCGaramondStd-Lt"/>
              </a:rPr>
              <a:t> Outcome-dependent emotions: no attributions involved</a:t>
            </a:r>
          </a:p>
          <a:p>
            <a:pPr lvl="1"/>
            <a:r>
              <a:rPr lang="en-US" sz="2400" dirty="0">
                <a:latin typeface="ITCGaramondStd-Lt"/>
                <a:ea typeface="Times New Roman" panose="02020603050405020304" pitchFamily="18" charset="0"/>
              </a:rPr>
              <a:t>Happiness/unhappiness</a:t>
            </a:r>
          </a:p>
          <a:p>
            <a:pPr lvl="1"/>
            <a:endParaRPr lang="en-US" sz="2400" dirty="0">
              <a:effectLst/>
              <a:latin typeface="ITCGaramondStd-Lt"/>
              <a:ea typeface="Times New Roman" panose="02020603050405020304" pitchFamily="18" charset="0"/>
            </a:endParaRPr>
          </a:p>
          <a:p>
            <a:r>
              <a:rPr lang="en-US" sz="2600" dirty="0">
                <a:effectLst/>
                <a:latin typeface="Times New Roman" panose="02020603050405020304" pitchFamily="18" charset="0"/>
                <a:ea typeface="Times New Roman" panose="02020603050405020304" pitchFamily="18" charset="0"/>
              </a:rPr>
              <a:t>Attribution dependent emotions</a:t>
            </a:r>
          </a:p>
          <a:p>
            <a:pPr marL="1143000" marR="0" lvl="2" indent="-228600">
              <a:spcBef>
                <a:spcPts val="0"/>
              </a:spcBef>
              <a:spcAft>
                <a:spcPts val="0"/>
              </a:spcAft>
              <a:buFont typeface="Wingdings" panose="05000000000000000000" pitchFamily="2" charset="2"/>
              <a:buChar char=""/>
            </a:pPr>
            <a:r>
              <a:rPr lang="en-US" sz="2400" dirty="0">
                <a:effectLst/>
                <a:latin typeface="Times New Roman" panose="02020603050405020304" pitchFamily="18" charset="0"/>
                <a:ea typeface="Times New Roman" panose="02020603050405020304" pitchFamily="18" charset="0"/>
              </a:rPr>
              <a:t>Anger: failure due to external cause controllable by others</a:t>
            </a:r>
          </a:p>
          <a:p>
            <a:pPr marL="1143000" marR="0" lvl="2" indent="-228600">
              <a:spcBef>
                <a:spcPts val="0"/>
              </a:spcBef>
              <a:spcAft>
                <a:spcPts val="0"/>
              </a:spcAft>
              <a:buFont typeface="Wingdings" panose="05000000000000000000" pitchFamily="2" charset="2"/>
              <a:buChar char=""/>
            </a:pPr>
            <a:r>
              <a:rPr lang="en-US" sz="2400" dirty="0">
                <a:effectLst/>
                <a:latin typeface="Times New Roman" panose="02020603050405020304" pitchFamily="18" charset="0"/>
                <a:ea typeface="Times New Roman" panose="02020603050405020304" pitchFamily="18" charset="0"/>
              </a:rPr>
              <a:t>Gratitude: success due to external cause controllable by others</a:t>
            </a:r>
          </a:p>
          <a:p>
            <a:pPr lvl="1"/>
            <a:endParaRPr lang="en-US" sz="2400" dirty="0">
              <a:effectLst/>
              <a:latin typeface="Times New Roman" panose="02020603050405020304" pitchFamily="18" charset="0"/>
              <a:ea typeface="Times New Roman" panose="02020603050405020304" pitchFamily="18" charset="0"/>
            </a:endParaRPr>
          </a:p>
          <a:p>
            <a:pPr marL="0" indent="0">
              <a:buNone/>
            </a:pPr>
            <a:endParaRPr lang="en-US" altLang="en-US" sz="7200" dirty="0"/>
          </a:p>
        </p:txBody>
      </p:sp>
    </p:spTree>
    <p:extLst>
      <p:ext uri="{BB962C8B-B14F-4D97-AF65-F5344CB8AC3E}">
        <p14:creationId xmlns:p14="http://schemas.microsoft.com/office/powerpoint/2010/main" val="169785061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1C7BFC7B-5787-9FF6-413C-E14878535ECD}"/>
              </a:ext>
            </a:extLst>
          </p:cNvPr>
          <p:cNvSpPr>
            <a:spLocks noGrp="1" noChangeArrowheads="1"/>
          </p:cNvSpPr>
          <p:nvPr>
            <p:ph type="title"/>
          </p:nvPr>
        </p:nvSpPr>
        <p:spPr>
          <a:xfrm>
            <a:off x="2133600" y="274638"/>
            <a:ext cx="8077200" cy="1143000"/>
          </a:xfrm>
        </p:spPr>
        <p:txBody>
          <a:bodyPr/>
          <a:lstStyle/>
          <a:p>
            <a:pPr eaLnBrk="1" hangingPunct="1"/>
            <a:r>
              <a:rPr lang="en-US" altLang="en-US" sz="3200" dirty="0">
                <a:cs typeface="Arial" panose="020B0604020202020204" pitchFamily="34" charset="0"/>
              </a:rPr>
              <a:t>Weiner’s attribution theory</a:t>
            </a:r>
          </a:p>
        </p:txBody>
      </p:sp>
      <p:sp>
        <p:nvSpPr>
          <p:cNvPr id="11267" name="Rectangle 3">
            <a:extLst>
              <a:ext uri="{FF2B5EF4-FFF2-40B4-BE49-F238E27FC236}">
                <a16:creationId xmlns:a16="http://schemas.microsoft.com/office/drawing/2014/main" id="{E3AD257C-FE90-9345-BCF8-E6D0A40B021C}"/>
              </a:ext>
            </a:extLst>
          </p:cNvPr>
          <p:cNvSpPr>
            <a:spLocks noGrp="1" noChangeArrowheads="1"/>
          </p:cNvSpPr>
          <p:nvPr>
            <p:ph idx="1"/>
          </p:nvPr>
        </p:nvSpPr>
        <p:spPr>
          <a:xfrm>
            <a:off x="2133600" y="1600201"/>
            <a:ext cx="8077200" cy="4525963"/>
          </a:xfrm>
        </p:spPr>
        <p:txBody>
          <a:bodyPr>
            <a:normAutofit fontScale="92500" lnSpcReduction="10000"/>
          </a:bodyPr>
          <a:lstStyle/>
          <a:p>
            <a:pPr marL="742950" marR="0" lvl="1" indent="-285750">
              <a:spcBef>
                <a:spcPts val="0"/>
              </a:spcBef>
              <a:spcAft>
                <a:spcPts val="0"/>
              </a:spcAft>
              <a:buFont typeface="Courier New" panose="02070309020205020404" pitchFamily="49" charset="0"/>
              <a:buChar char="o"/>
            </a:pPr>
            <a:r>
              <a:rPr lang="en-US" sz="4800" dirty="0">
                <a:effectLst/>
                <a:latin typeface="ITCGaramondStd-Lt"/>
                <a:ea typeface="Calibri" panose="020F0502020204030204" pitchFamily="34" charset="0"/>
                <a:cs typeface="ITCGaramondStd-Lt"/>
              </a:rPr>
              <a:t>  </a:t>
            </a:r>
            <a:r>
              <a:rPr lang="en-US" sz="2400" dirty="0">
                <a:effectLst/>
                <a:latin typeface="Times New Roman" panose="02020603050405020304" pitchFamily="18" charset="0"/>
                <a:ea typeface="Times New Roman" panose="02020603050405020304" pitchFamily="18" charset="0"/>
              </a:rPr>
              <a:t>Relevance to </a:t>
            </a:r>
            <a:r>
              <a:rPr lang="en-US" sz="2400" b="1" dirty="0">
                <a:effectLst/>
                <a:latin typeface="Times New Roman" panose="02020603050405020304" pitchFamily="18" charset="0"/>
                <a:ea typeface="Times New Roman" panose="02020603050405020304" pitchFamily="18" charset="0"/>
              </a:rPr>
              <a:t>virtues</a:t>
            </a:r>
          </a:p>
          <a:p>
            <a:pPr marL="1143000" marR="0" lvl="2" indent="-228600">
              <a:spcBef>
                <a:spcPts val="0"/>
              </a:spcBef>
              <a:spcAft>
                <a:spcPts val="0"/>
              </a:spcAft>
              <a:buFont typeface="Wingdings" panose="05000000000000000000" pitchFamily="2" charset="2"/>
              <a:buChar char=""/>
            </a:pPr>
            <a:r>
              <a:rPr lang="en-US" sz="2400" dirty="0">
                <a:effectLst/>
                <a:latin typeface="Times New Roman" panose="02020603050405020304" pitchFamily="18" charset="0"/>
                <a:ea typeface="Times New Roman" panose="02020603050405020304" pitchFamily="18" charset="0"/>
              </a:rPr>
              <a:t>Many virtue-relevant emotions are explained by attribution theory</a:t>
            </a:r>
          </a:p>
          <a:p>
            <a:pPr marL="1600200" marR="0" lvl="3" indent="-228600">
              <a:spcBef>
                <a:spcPts val="0"/>
              </a:spcBef>
              <a:spcAft>
                <a:spcPts val="0"/>
              </a:spcAft>
              <a:buFont typeface="Symbol" panose="05050102010706020507" pitchFamily="18" charset="2"/>
              <a:buChar char=""/>
            </a:pPr>
            <a:r>
              <a:rPr lang="en-US" sz="2400" dirty="0">
                <a:effectLst/>
                <a:latin typeface="Times New Roman" panose="02020603050405020304" pitchFamily="18" charset="0"/>
                <a:ea typeface="Times New Roman" panose="02020603050405020304" pitchFamily="18" charset="0"/>
              </a:rPr>
              <a:t>Gratitude: positive outcome intentionally due to someone else.</a:t>
            </a:r>
          </a:p>
          <a:p>
            <a:pPr marL="1600200" marR="0" lvl="3" indent="-228600">
              <a:spcBef>
                <a:spcPts val="0"/>
              </a:spcBef>
              <a:spcAft>
                <a:spcPts val="0"/>
              </a:spcAft>
              <a:buFont typeface="Symbol" panose="05050102010706020507" pitchFamily="18" charset="2"/>
              <a:buChar char=""/>
            </a:pPr>
            <a:r>
              <a:rPr lang="en-US" sz="2400" dirty="0">
                <a:effectLst/>
                <a:latin typeface="Times New Roman" panose="02020603050405020304" pitchFamily="18" charset="0"/>
                <a:ea typeface="Times New Roman" panose="02020603050405020304" pitchFamily="18" charset="0"/>
              </a:rPr>
              <a:t>Hope: negative outcome is unstable and controllable by self</a:t>
            </a:r>
          </a:p>
          <a:p>
            <a:pPr marL="1600200" marR="0" lvl="3" indent="-228600">
              <a:spcBef>
                <a:spcPts val="0"/>
              </a:spcBef>
              <a:spcAft>
                <a:spcPts val="0"/>
              </a:spcAft>
              <a:buFont typeface="Symbol" panose="05050102010706020507" pitchFamily="18" charset="2"/>
              <a:buChar char=""/>
            </a:pPr>
            <a:r>
              <a:rPr lang="en-US" sz="2400" dirty="0">
                <a:effectLst/>
                <a:latin typeface="Times New Roman" panose="02020603050405020304" pitchFamily="18" charset="0"/>
                <a:ea typeface="Times New Roman" panose="02020603050405020304" pitchFamily="18" charset="0"/>
              </a:rPr>
              <a:t>Sympathy: negative outcome to other is external and uncontrollable by them. This should lead to helping by perceiver. </a:t>
            </a:r>
          </a:p>
          <a:p>
            <a:pPr marL="1600200" marR="0" lvl="3" indent="-228600">
              <a:spcBef>
                <a:spcPts val="0"/>
              </a:spcBef>
              <a:spcAft>
                <a:spcPts val="0"/>
              </a:spcAft>
              <a:buFont typeface="Symbol" panose="05050102010706020507" pitchFamily="18" charset="2"/>
              <a:buChar char=""/>
            </a:pPr>
            <a:r>
              <a:rPr lang="en-US" sz="2400" dirty="0">
                <a:effectLst/>
                <a:latin typeface="Times New Roman" panose="02020603050405020304" pitchFamily="18" charset="0"/>
                <a:ea typeface="Times New Roman" panose="02020603050405020304" pitchFamily="18" charset="0"/>
              </a:rPr>
              <a:t>On the other hand, anger might result from negative outcome that is perceived as internal and controllable to person in need, which would attenuate helping. </a:t>
            </a:r>
          </a:p>
          <a:p>
            <a:endParaRPr lang="en-US" sz="4400" dirty="0">
              <a:effectLst/>
              <a:latin typeface="Times New Roman" panose="02020603050405020304" pitchFamily="18" charset="0"/>
              <a:ea typeface="Times New Roman" panose="02020603050405020304" pitchFamily="18" charset="0"/>
            </a:endParaRPr>
          </a:p>
          <a:p>
            <a:pPr lvl="1"/>
            <a:endParaRPr lang="en-US" sz="2400" dirty="0">
              <a:effectLst/>
              <a:latin typeface="Times New Roman" panose="02020603050405020304" pitchFamily="18" charset="0"/>
              <a:ea typeface="Times New Roman" panose="02020603050405020304" pitchFamily="18" charset="0"/>
            </a:endParaRPr>
          </a:p>
          <a:p>
            <a:pPr marL="0" indent="0">
              <a:buNone/>
            </a:pPr>
            <a:endParaRPr lang="en-US" altLang="en-US" sz="7200" dirty="0"/>
          </a:p>
        </p:txBody>
      </p:sp>
    </p:spTree>
    <p:extLst>
      <p:ext uri="{BB962C8B-B14F-4D97-AF65-F5344CB8AC3E}">
        <p14:creationId xmlns:p14="http://schemas.microsoft.com/office/powerpoint/2010/main" val="2810872545"/>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1C7BFC7B-5787-9FF6-413C-E14878535ECD}"/>
              </a:ext>
            </a:extLst>
          </p:cNvPr>
          <p:cNvSpPr>
            <a:spLocks noGrp="1" noChangeArrowheads="1"/>
          </p:cNvSpPr>
          <p:nvPr>
            <p:ph type="title"/>
          </p:nvPr>
        </p:nvSpPr>
        <p:spPr>
          <a:xfrm>
            <a:off x="2133600" y="274638"/>
            <a:ext cx="8077200" cy="1143000"/>
          </a:xfrm>
        </p:spPr>
        <p:txBody>
          <a:bodyPr/>
          <a:lstStyle/>
          <a:p>
            <a:pPr eaLnBrk="1" hangingPunct="1"/>
            <a:r>
              <a:rPr lang="en-US" altLang="en-US" sz="3200" dirty="0">
                <a:cs typeface="Arial" panose="020B0604020202020204" pitchFamily="34" charset="0"/>
              </a:rPr>
              <a:t>Theories of emotion</a:t>
            </a:r>
          </a:p>
        </p:txBody>
      </p:sp>
      <p:sp>
        <p:nvSpPr>
          <p:cNvPr id="11267" name="Rectangle 3">
            <a:extLst>
              <a:ext uri="{FF2B5EF4-FFF2-40B4-BE49-F238E27FC236}">
                <a16:creationId xmlns:a16="http://schemas.microsoft.com/office/drawing/2014/main" id="{E3AD257C-FE90-9345-BCF8-E6D0A40B021C}"/>
              </a:ext>
            </a:extLst>
          </p:cNvPr>
          <p:cNvSpPr>
            <a:spLocks noGrp="1" noChangeArrowheads="1"/>
          </p:cNvSpPr>
          <p:nvPr>
            <p:ph idx="1"/>
          </p:nvPr>
        </p:nvSpPr>
        <p:spPr>
          <a:xfrm>
            <a:off x="2133600" y="1600201"/>
            <a:ext cx="8077200" cy="4525963"/>
          </a:xfrm>
        </p:spPr>
        <p:txBody>
          <a:bodyPr>
            <a:normAutofit fontScale="92500"/>
          </a:bodyPr>
          <a:lstStyle/>
          <a:p>
            <a:pPr lvl="1"/>
            <a:r>
              <a:rPr lang="en-US" sz="2800" dirty="0">
                <a:effectLst/>
                <a:latin typeface="Times New Roman" panose="02020603050405020304" pitchFamily="18" charset="0"/>
                <a:ea typeface="Times New Roman" panose="02020603050405020304" pitchFamily="18" charset="0"/>
              </a:rPr>
              <a:t>Fredrickson’s Broaden and Build theory of positive emotions</a:t>
            </a:r>
          </a:p>
          <a:p>
            <a:pPr lvl="2" indent="-285750">
              <a:spcBef>
                <a:spcPts val="0"/>
              </a:spcBef>
              <a:buFont typeface="Courier New" panose="02070309020205020404" pitchFamily="49" charset="0"/>
              <a:buChar char="o"/>
            </a:pPr>
            <a:r>
              <a:rPr lang="en-US" sz="2400" dirty="0">
                <a:effectLst/>
                <a:latin typeface="Times New Roman" panose="02020603050405020304" pitchFamily="18" charset="0"/>
                <a:ea typeface="Times New Roman" panose="02020603050405020304" pitchFamily="18" charset="0"/>
              </a:rPr>
              <a:t>Positive emotions function to broaden people’s thought-action repertoires (what they feel like doing) which then helps them build personal and social resources. </a:t>
            </a:r>
          </a:p>
          <a:p>
            <a:pPr lvl="2" indent="-285750">
              <a:spcBef>
                <a:spcPts val="0"/>
              </a:spcBef>
              <a:buFont typeface="Courier New" panose="02070309020205020404" pitchFamily="49" charset="0"/>
              <a:buChar char="o"/>
            </a:pPr>
            <a:r>
              <a:rPr lang="en-US" sz="2400" dirty="0">
                <a:effectLst/>
                <a:latin typeface="Times New Roman" panose="02020603050405020304" pitchFamily="18" charset="0"/>
                <a:ea typeface="Times New Roman" panose="02020603050405020304" pitchFamily="18" charset="0"/>
              </a:rPr>
              <a:t>Fredrickson et al. (2008): lovingkindness meditation increased positive emotions, which then lead participants to build resources such as purpose in life and social support</a:t>
            </a:r>
          </a:p>
          <a:p>
            <a:pPr lvl="2" indent="-285750">
              <a:spcBef>
                <a:spcPts val="0"/>
              </a:spcBef>
              <a:buFont typeface="Courier New" panose="02070309020205020404" pitchFamily="49" charset="0"/>
              <a:buChar char="o"/>
            </a:pPr>
            <a:r>
              <a:rPr lang="en-US" sz="2400" dirty="0">
                <a:effectLst/>
                <a:latin typeface="Times New Roman" panose="02020603050405020304" pitchFamily="18" charset="0"/>
                <a:ea typeface="Times New Roman" panose="02020603050405020304" pitchFamily="18" charset="0"/>
              </a:rPr>
              <a:t>Find-remind-bind theory (</a:t>
            </a:r>
            <a:r>
              <a:rPr lang="en-US" sz="2400" dirty="0" err="1">
                <a:effectLst/>
                <a:latin typeface="Times New Roman" panose="02020603050405020304" pitchFamily="18" charset="0"/>
                <a:ea typeface="Times New Roman" panose="02020603050405020304" pitchFamily="18" charset="0"/>
              </a:rPr>
              <a:t>Algoe</a:t>
            </a:r>
            <a:r>
              <a:rPr lang="en-US" sz="2400" dirty="0">
                <a:effectLst/>
                <a:latin typeface="Times New Roman" panose="02020603050405020304" pitchFamily="18" charset="0"/>
                <a:ea typeface="Times New Roman" panose="02020603050405020304" pitchFamily="18" charset="0"/>
              </a:rPr>
              <a:t>, 2012), a theory specific to gratitude but that contains components of broaden and build, finds that gratitude helps people find and build social relationships. </a:t>
            </a:r>
          </a:p>
          <a:p>
            <a:pPr lvl="1"/>
            <a:endParaRPr lang="en-US" sz="2800" dirty="0">
              <a:effectLst/>
              <a:latin typeface="Times New Roman" panose="02020603050405020304" pitchFamily="18" charset="0"/>
              <a:ea typeface="Times New Roman" panose="02020603050405020304" pitchFamily="18" charset="0"/>
            </a:endParaRPr>
          </a:p>
          <a:p>
            <a:pPr marL="0" indent="0">
              <a:buNone/>
            </a:pPr>
            <a:endParaRPr lang="en-US" altLang="en-US" sz="7200" dirty="0"/>
          </a:p>
        </p:txBody>
      </p:sp>
    </p:spTree>
    <p:extLst>
      <p:ext uri="{BB962C8B-B14F-4D97-AF65-F5344CB8AC3E}">
        <p14:creationId xmlns:p14="http://schemas.microsoft.com/office/powerpoint/2010/main" val="354428746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1C7BFC7B-5787-9FF6-413C-E14878535ECD}"/>
              </a:ext>
            </a:extLst>
          </p:cNvPr>
          <p:cNvSpPr>
            <a:spLocks noGrp="1" noChangeArrowheads="1"/>
          </p:cNvSpPr>
          <p:nvPr>
            <p:ph type="title"/>
          </p:nvPr>
        </p:nvSpPr>
        <p:spPr>
          <a:xfrm>
            <a:off x="2133600" y="274638"/>
            <a:ext cx="8077200" cy="1143000"/>
          </a:xfrm>
        </p:spPr>
        <p:txBody>
          <a:bodyPr/>
          <a:lstStyle/>
          <a:p>
            <a:pPr eaLnBrk="1" hangingPunct="1"/>
            <a:r>
              <a:rPr lang="en-US" altLang="en-US" sz="3200" dirty="0">
                <a:cs typeface="Arial" panose="020B0604020202020204" pitchFamily="34" charset="0"/>
              </a:rPr>
              <a:t>Broaden and Build</a:t>
            </a:r>
          </a:p>
        </p:txBody>
      </p:sp>
      <p:sp>
        <p:nvSpPr>
          <p:cNvPr id="11267" name="Rectangle 3">
            <a:extLst>
              <a:ext uri="{FF2B5EF4-FFF2-40B4-BE49-F238E27FC236}">
                <a16:creationId xmlns:a16="http://schemas.microsoft.com/office/drawing/2014/main" id="{E3AD257C-FE90-9345-BCF8-E6D0A40B021C}"/>
              </a:ext>
            </a:extLst>
          </p:cNvPr>
          <p:cNvSpPr>
            <a:spLocks noGrp="1" noChangeArrowheads="1"/>
          </p:cNvSpPr>
          <p:nvPr>
            <p:ph idx="1"/>
          </p:nvPr>
        </p:nvSpPr>
        <p:spPr>
          <a:xfrm>
            <a:off x="2133600" y="1600201"/>
            <a:ext cx="8077200" cy="4525963"/>
          </a:xfrm>
        </p:spPr>
        <p:txBody>
          <a:bodyPr>
            <a:normAutofit/>
          </a:bodyPr>
          <a:lstStyle/>
          <a:p>
            <a:pPr marL="742950" marR="0" lvl="1" indent="-285750">
              <a:spcBef>
                <a:spcPts val="0"/>
              </a:spcBef>
              <a:spcAft>
                <a:spcPts val="0"/>
              </a:spcAft>
              <a:buFont typeface="Courier New" panose="02070309020205020404" pitchFamily="49" charset="0"/>
              <a:buChar char="o"/>
            </a:pPr>
            <a:r>
              <a:rPr lang="en-US" sz="2000" dirty="0">
                <a:effectLst/>
                <a:latin typeface="Times New Roman" panose="02020603050405020304" pitchFamily="18" charset="0"/>
                <a:ea typeface="Times New Roman" panose="02020603050405020304" pitchFamily="18" charset="0"/>
              </a:rPr>
              <a:t>Relevance to </a:t>
            </a:r>
            <a:r>
              <a:rPr lang="en-US" sz="2000" b="1" dirty="0">
                <a:effectLst/>
                <a:latin typeface="Times New Roman" panose="02020603050405020304" pitchFamily="18" charset="0"/>
                <a:ea typeface="Times New Roman" panose="02020603050405020304" pitchFamily="18" charset="0"/>
              </a:rPr>
              <a:t>virtues</a:t>
            </a:r>
            <a:r>
              <a:rPr lang="en-US" sz="2000" dirty="0">
                <a:effectLst/>
                <a:latin typeface="Times New Roman" panose="02020603050405020304" pitchFamily="18" charset="0"/>
                <a:ea typeface="Times New Roman" panose="02020603050405020304" pitchFamily="18" charset="0"/>
              </a:rPr>
              <a:t>, </a:t>
            </a:r>
            <a:r>
              <a:rPr lang="en-US" sz="2000" b="1" dirty="0">
                <a:effectLst/>
                <a:latin typeface="Times New Roman" panose="02020603050405020304" pitchFamily="18" charset="0"/>
                <a:ea typeface="Times New Roman" panose="02020603050405020304" pitchFamily="18" charset="0"/>
              </a:rPr>
              <a:t>aesthetic</a:t>
            </a:r>
            <a:r>
              <a:rPr lang="en-US" sz="2000" dirty="0">
                <a:effectLst/>
                <a:latin typeface="Times New Roman" panose="02020603050405020304" pitchFamily="18" charset="0"/>
                <a:ea typeface="Times New Roman" panose="02020603050405020304" pitchFamily="18" charset="0"/>
              </a:rPr>
              <a:t> emotions: </a:t>
            </a:r>
          </a:p>
          <a:p>
            <a:pPr marL="1143000" marR="0" lvl="2" indent="-228600">
              <a:spcBef>
                <a:spcPts val="0"/>
              </a:spcBef>
              <a:spcAft>
                <a:spcPts val="0"/>
              </a:spcAft>
              <a:buFont typeface="Wingdings" panose="05000000000000000000" pitchFamily="2" charset="2"/>
              <a:buChar char=""/>
            </a:pPr>
            <a:r>
              <a:rPr lang="en-US" sz="2000" dirty="0">
                <a:effectLst/>
                <a:latin typeface="Times New Roman" panose="02020603050405020304" pitchFamily="18" charset="0"/>
                <a:ea typeface="Times New Roman" panose="02020603050405020304" pitchFamily="18" charset="0"/>
              </a:rPr>
              <a:t>Many virtues are considered positive emotions: gratitude, joy, elevation. </a:t>
            </a:r>
          </a:p>
          <a:p>
            <a:pPr marL="1143000" marR="0" lvl="2" indent="-228600">
              <a:spcBef>
                <a:spcPts val="0"/>
              </a:spcBef>
              <a:spcAft>
                <a:spcPts val="0"/>
              </a:spcAft>
              <a:buFont typeface="Wingdings" panose="05000000000000000000" pitchFamily="2" charset="2"/>
              <a:buChar char=""/>
            </a:pPr>
            <a:r>
              <a:rPr lang="en-US" sz="2000" dirty="0">
                <a:effectLst/>
                <a:latin typeface="Times New Roman" panose="02020603050405020304" pitchFamily="18" charset="0"/>
                <a:ea typeface="Times New Roman" panose="02020603050405020304" pitchFamily="18" charset="0"/>
              </a:rPr>
              <a:t>Many aesthetic emotions might also be considered positive emotions</a:t>
            </a:r>
          </a:p>
          <a:p>
            <a:pPr marL="1600200" marR="0" lvl="3" indent="-228600">
              <a:spcBef>
                <a:spcPts val="0"/>
              </a:spcBef>
              <a:spcAft>
                <a:spcPts val="0"/>
              </a:spcAft>
              <a:buFont typeface="Symbol" panose="05050102010706020507" pitchFamily="18" charset="2"/>
              <a:buChar char=""/>
            </a:pPr>
            <a:r>
              <a:rPr lang="en-US" sz="2000" dirty="0">
                <a:effectLst/>
                <a:latin typeface="Times New Roman" panose="02020603050405020304" pitchFamily="18" charset="0"/>
                <a:ea typeface="Times New Roman" panose="02020603050405020304" pitchFamily="18" charset="0"/>
              </a:rPr>
              <a:t>Admiration, awe (although some versions might be negative), interest</a:t>
            </a:r>
          </a:p>
          <a:p>
            <a:pPr marL="1143000" marR="0" lvl="2" indent="-228600">
              <a:spcBef>
                <a:spcPts val="0"/>
              </a:spcBef>
              <a:spcAft>
                <a:spcPts val="0"/>
              </a:spcAft>
              <a:buFont typeface="Wingdings" panose="05000000000000000000" pitchFamily="2" charset="2"/>
              <a:buChar char=""/>
            </a:pPr>
            <a:r>
              <a:rPr lang="en-US" sz="2000" dirty="0">
                <a:effectLst/>
                <a:latin typeface="Times New Roman" panose="02020603050405020304" pitchFamily="18" charset="0"/>
                <a:ea typeface="Times New Roman" panose="02020603050405020304" pitchFamily="18" charset="0"/>
              </a:rPr>
              <a:t>Need to be careful not to conflate positive with virtue, however</a:t>
            </a:r>
          </a:p>
          <a:p>
            <a:pPr marL="1600200" marR="0" lvl="3" indent="-228600">
              <a:spcBef>
                <a:spcPts val="0"/>
              </a:spcBef>
              <a:spcAft>
                <a:spcPts val="0"/>
              </a:spcAft>
              <a:buFont typeface="Symbol" panose="05050102010706020507" pitchFamily="18" charset="2"/>
              <a:buChar char=""/>
            </a:pPr>
            <a:r>
              <a:rPr lang="en-US" sz="2000" dirty="0">
                <a:effectLst/>
                <a:latin typeface="Times New Roman" panose="02020603050405020304" pitchFamily="18" charset="0"/>
                <a:ea typeface="Times New Roman" panose="02020603050405020304" pitchFamily="18" charset="0"/>
              </a:rPr>
              <a:t>Positive emotions can be felt at inappropriate times, and then would not be considered virtue. Example, gratitude to an abusive partner</a:t>
            </a:r>
          </a:p>
          <a:p>
            <a:pPr marL="1600200" marR="0" lvl="3" indent="-228600">
              <a:spcBef>
                <a:spcPts val="0"/>
              </a:spcBef>
              <a:spcAft>
                <a:spcPts val="0"/>
              </a:spcAft>
              <a:buFont typeface="Symbol" panose="05050102010706020507" pitchFamily="18" charset="2"/>
              <a:buChar char=""/>
            </a:pPr>
            <a:r>
              <a:rPr lang="en-US" sz="2000" dirty="0">
                <a:effectLst/>
                <a:latin typeface="Times New Roman" panose="02020603050405020304" pitchFamily="18" charset="0"/>
                <a:ea typeface="Times New Roman" panose="02020603050405020304" pitchFamily="18" charset="0"/>
              </a:rPr>
              <a:t>Negative emotions, when appropriate, could be considered virtuous. Example: anger at injustice toward others. </a:t>
            </a:r>
          </a:p>
          <a:p>
            <a:pPr lvl="1"/>
            <a:endParaRPr lang="en-US" sz="2400" dirty="0">
              <a:effectLst/>
              <a:latin typeface="Times New Roman" panose="02020603050405020304" pitchFamily="18" charset="0"/>
              <a:ea typeface="Times New Roman" panose="02020603050405020304" pitchFamily="18" charset="0"/>
            </a:endParaRPr>
          </a:p>
          <a:p>
            <a:pPr marL="0" indent="0">
              <a:buNone/>
            </a:pPr>
            <a:endParaRPr lang="en-US" altLang="en-US" sz="6600" dirty="0"/>
          </a:p>
        </p:txBody>
      </p:sp>
    </p:spTree>
    <p:extLst>
      <p:ext uri="{BB962C8B-B14F-4D97-AF65-F5344CB8AC3E}">
        <p14:creationId xmlns:p14="http://schemas.microsoft.com/office/powerpoint/2010/main" val="203830243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a:extLst>
              <a:ext uri="{FF2B5EF4-FFF2-40B4-BE49-F238E27FC236}">
                <a16:creationId xmlns:a16="http://schemas.microsoft.com/office/drawing/2014/main" id="{35696B9F-2891-2949-9DD9-329C389C922B}"/>
              </a:ext>
            </a:extLst>
          </p:cNvPr>
          <p:cNvSpPr>
            <a:spLocks noGrp="1" noChangeArrowheads="1"/>
          </p:cNvSpPr>
          <p:nvPr>
            <p:ph type="ctrTitle"/>
          </p:nvPr>
        </p:nvSpPr>
        <p:spPr>
          <a:xfrm>
            <a:off x="534988" y="715963"/>
            <a:ext cx="9713912" cy="584200"/>
          </a:xfrm>
        </p:spPr>
        <p:txBody>
          <a:bodyPr/>
          <a:lstStyle/>
          <a:p>
            <a:pPr eaLnBrk="1" hangingPunct="1"/>
            <a:r>
              <a:rPr lang="en-US" altLang="en-US" b="1" dirty="0">
                <a:solidFill>
                  <a:schemeClr val="accent2">
                    <a:lumMod val="75000"/>
                  </a:schemeClr>
                </a:solidFill>
              </a:rPr>
              <a:t>Social Cognition</a:t>
            </a:r>
            <a:endParaRPr lang="en-US" altLang="en-US" dirty="0"/>
          </a:p>
        </p:txBody>
      </p:sp>
      <p:sp>
        <p:nvSpPr>
          <p:cNvPr id="30722" name="Subtitle 2">
            <a:extLst>
              <a:ext uri="{FF2B5EF4-FFF2-40B4-BE49-F238E27FC236}">
                <a16:creationId xmlns:a16="http://schemas.microsoft.com/office/drawing/2014/main" id="{C25DC482-24F8-1548-A70F-D202525212C0}"/>
              </a:ext>
            </a:extLst>
          </p:cNvPr>
          <p:cNvSpPr>
            <a:spLocks noGrp="1" noChangeArrowheads="1"/>
          </p:cNvSpPr>
          <p:nvPr>
            <p:ph type="subTitle" idx="1"/>
          </p:nvPr>
        </p:nvSpPr>
        <p:spPr>
          <a:xfrm>
            <a:off x="0" y="1635125"/>
            <a:ext cx="8685213" cy="841375"/>
          </a:xfrm>
          <a:solidFill>
            <a:schemeClr val="tx1"/>
          </a:solidFill>
        </p:spPr>
        <p:txBody>
          <a:bodyPr/>
          <a:lstStyle/>
          <a:p>
            <a:pPr marL="639763" eaLnBrk="1" hangingPunct="1"/>
            <a:r>
              <a:rPr lang="en-US" altLang="en-US" dirty="0">
                <a:ea typeface="Glegoo" pitchFamily="2" charset="0"/>
                <a:cs typeface="Glegoo" pitchFamily="2" charset="0"/>
              </a:rPr>
              <a:t>(Aronson et al., 2019)</a:t>
            </a:r>
          </a:p>
        </p:txBody>
      </p:sp>
      <p:sp>
        <p:nvSpPr>
          <p:cNvPr id="2" name="TextBox 1">
            <a:extLst>
              <a:ext uri="{FF2B5EF4-FFF2-40B4-BE49-F238E27FC236}">
                <a16:creationId xmlns:a16="http://schemas.microsoft.com/office/drawing/2014/main" id="{A3470109-CE8B-0B6C-CD06-39D23C44D6F1}"/>
              </a:ext>
            </a:extLst>
          </p:cNvPr>
          <p:cNvSpPr txBox="1"/>
          <p:nvPr/>
        </p:nvSpPr>
        <p:spPr>
          <a:xfrm>
            <a:off x="711200" y="2975429"/>
            <a:ext cx="9645205" cy="2246769"/>
          </a:xfrm>
          <a:prstGeom prst="rect">
            <a:avLst/>
          </a:prstGeom>
          <a:noFill/>
        </p:spPr>
        <p:txBody>
          <a:bodyPr wrap="none" rtlCol="0">
            <a:spAutoFit/>
          </a:bodyPr>
          <a:lstStyle/>
          <a:p>
            <a:r>
              <a:rPr lang="en-US" altLang="en-US" sz="2800" u="sng" dirty="0"/>
              <a:t>Social Cognition</a:t>
            </a:r>
            <a:r>
              <a:rPr lang="en-US" altLang="en-US" sz="2800" dirty="0"/>
              <a:t>:  "how people think about themselves </a:t>
            </a:r>
          </a:p>
          <a:p>
            <a:r>
              <a:rPr lang="en-US" altLang="en-US" sz="2800" dirty="0"/>
              <a:t>and the social world . . . how people select, interpret, </a:t>
            </a:r>
          </a:p>
          <a:p>
            <a:r>
              <a:rPr lang="en-US" altLang="en-US" sz="2800" dirty="0"/>
              <a:t>remember, and use social information to make judgments </a:t>
            </a:r>
          </a:p>
          <a:p>
            <a:r>
              <a:rPr lang="en-US" altLang="en-US" sz="2800" dirty="0"/>
              <a:t>and decisions" </a:t>
            </a:r>
            <a:r>
              <a:rPr lang="en-US" altLang="en-US" sz="2400" dirty="0"/>
              <a:t>(Aronson et al., 2019, p. 52). </a:t>
            </a:r>
            <a:endParaRPr lang="en-US" altLang="en-US" sz="3200" dirty="0"/>
          </a:p>
          <a:p>
            <a:endParaRPr lang="en-US" sz="28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a:extLst>
              <a:ext uri="{FF2B5EF4-FFF2-40B4-BE49-F238E27FC236}">
                <a16:creationId xmlns:a16="http://schemas.microsoft.com/office/drawing/2014/main" id="{35696B9F-2891-2949-9DD9-329C389C922B}"/>
              </a:ext>
            </a:extLst>
          </p:cNvPr>
          <p:cNvSpPr>
            <a:spLocks noGrp="1" noChangeArrowheads="1"/>
          </p:cNvSpPr>
          <p:nvPr>
            <p:ph type="ctrTitle"/>
          </p:nvPr>
        </p:nvSpPr>
        <p:spPr>
          <a:xfrm>
            <a:off x="534988" y="715963"/>
            <a:ext cx="9713912" cy="584200"/>
          </a:xfrm>
        </p:spPr>
        <p:txBody>
          <a:bodyPr/>
          <a:lstStyle/>
          <a:p>
            <a:pPr eaLnBrk="1" hangingPunct="1"/>
            <a:r>
              <a:rPr lang="en-US" altLang="en-US" dirty="0"/>
              <a:t>Questions?</a:t>
            </a:r>
          </a:p>
        </p:txBody>
      </p:sp>
      <p:sp>
        <p:nvSpPr>
          <p:cNvPr id="30722" name="Subtitle 2">
            <a:extLst>
              <a:ext uri="{FF2B5EF4-FFF2-40B4-BE49-F238E27FC236}">
                <a16:creationId xmlns:a16="http://schemas.microsoft.com/office/drawing/2014/main" id="{C25DC482-24F8-1548-A70F-D202525212C0}"/>
              </a:ext>
            </a:extLst>
          </p:cNvPr>
          <p:cNvSpPr>
            <a:spLocks noGrp="1" noChangeArrowheads="1"/>
          </p:cNvSpPr>
          <p:nvPr>
            <p:ph type="subTitle" idx="1"/>
          </p:nvPr>
        </p:nvSpPr>
        <p:spPr>
          <a:xfrm>
            <a:off x="0" y="1635125"/>
            <a:ext cx="8685213" cy="841375"/>
          </a:xfrm>
          <a:solidFill>
            <a:schemeClr val="tx1"/>
          </a:solidFill>
        </p:spPr>
        <p:txBody>
          <a:bodyPr/>
          <a:lstStyle/>
          <a:p>
            <a:pPr marL="639763" eaLnBrk="1" hangingPunct="1"/>
            <a:r>
              <a:rPr lang="en-US" altLang="en-US" dirty="0">
                <a:ea typeface="Glegoo" pitchFamily="2" charset="0"/>
                <a:cs typeface="Glegoo" pitchFamily="2" charset="0"/>
              </a:rPr>
              <a:t> </a:t>
            </a:r>
          </a:p>
        </p:txBody>
      </p:sp>
    </p:spTree>
    <p:extLst>
      <p:ext uri="{BB962C8B-B14F-4D97-AF65-F5344CB8AC3E}">
        <p14:creationId xmlns:p14="http://schemas.microsoft.com/office/powerpoint/2010/main" val="3397595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1C7BFC7B-5787-9FF6-413C-E14878535ECD}"/>
              </a:ext>
            </a:extLst>
          </p:cNvPr>
          <p:cNvSpPr>
            <a:spLocks noGrp="1" noChangeArrowheads="1"/>
          </p:cNvSpPr>
          <p:nvPr>
            <p:ph type="title"/>
          </p:nvPr>
        </p:nvSpPr>
        <p:spPr>
          <a:xfrm>
            <a:off x="2133600" y="274638"/>
            <a:ext cx="8077200" cy="1143000"/>
          </a:xfrm>
        </p:spPr>
        <p:txBody>
          <a:bodyPr/>
          <a:lstStyle/>
          <a:p>
            <a:pPr eaLnBrk="1" hangingPunct="1"/>
            <a:r>
              <a:rPr lang="en-US" altLang="en-US" sz="3200">
                <a:cs typeface="Arial" panose="020B0604020202020204" pitchFamily="34" charset="0"/>
              </a:rPr>
              <a:t>   Two Kinds of Social Cognition</a:t>
            </a:r>
          </a:p>
        </p:txBody>
      </p:sp>
      <p:sp>
        <p:nvSpPr>
          <p:cNvPr id="11267" name="Rectangle 3">
            <a:extLst>
              <a:ext uri="{FF2B5EF4-FFF2-40B4-BE49-F238E27FC236}">
                <a16:creationId xmlns:a16="http://schemas.microsoft.com/office/drawing/2014/main" id="{E3AD257C-FE90-9345-BCF8-E6D0A40B021C}"/>
              </a:ext>
            </a:extLst>
          </p:cNvPr>
          <p:cNvSpPr>
            <a:spLocks noGrp="1" noChangeArrowheads="1"/>
          </p:cNvSpPr>
          <p:nvPr>
            <p:ph idx="1"/>
          </p:nvPr>
        </p:nvSpPr>
        <p:spPr>
          <a:xfrm>
            <a:off x="2133600" y="1600201"/>
            <a:ext cx="8077200" cy="4525963"/>
          </a:xfrm>
        </p:spPr>
        <p:txBody>
          <a:bodyPr>
            <a:normAutofit/>
          </a:bodyPr>
          <a:lstStyle/>
          <a:p>
            <a:pPr marL="609600" indent="-609600">
              <a:buFontTx/>
              <a:buAutoNum type="arabicPeriod"/>
            </a:pPr>
            <a:r>
              <a:rPr lang="en-US" altLang="en-US" sz="2800" dirty="0"/>
              <a:t>Quick and automatic “without thinking,” without consciously deliberating about one’s own thoughts, perceptions, assumptions.</a:t>
            </a:r>
          </a:p>
          <a:p>
            <a:pPr marL="609600" indent="-609600">
              <a:buFontTx/>
              <a:buAutoNum type="arabicPeriod"/>
            </a:pPr>
            <a:endParaRPr lang="en-US" altLang="en-US" sz="2800" dirty="0"/>
          </a:p>
          <a:p>
            <a:pPr marL="609600" indent="-609600">
              <a:buFontTx/>
              <a:buAutoNum type="arabicPeriod"/>
            </a:pPr>
            <a:r>
              <a:rPr lang="en-US" altLang="en-US" sz="2800" dirty="0"/>
              <a:t>Controlled thinking that is effortful and deliberate, pausing to think about self and environment, carefully selecting the right course of action.</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3E58C6EA-6168-9F53-B424-CA8A65409836}"/>
              </a:ext>
            </a:extLst>
          </p:cNvPr>
          <p:cNvSpPr>
            <a:spLocks noChangeArrowheads="1"/>
          </p:cNvSpPr>
          <p:nvPr/>
        </p:nvSpPr>
        <p:spPr bwMode="auto">
          <a:xfrm>
            <a:off x="5621338" y="3668713"/>
            <a:ext cx="4284662" cy="3154362"/>
          </a:xfrm>
          <a:prstGeom prst="rect">
            <a:avLst/>
          </a:prstGeom>
          <a:blipFill dpi="0" rotWithShape="1">
            <a:blip r:embed="rId3">
              <a:alphaModFix amt="15000"/>
            </a:blip>
            <a:srcRect/>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3315" name="Rectangle 2">
            <a:extLst>
              <a:ext uri="{FF2B5EF4-FFF2-40B4-BE49-F238E27FC236}">
                <a16:creationId xmlns:a16="http://schemas.microsoft.com/office/drawing/2014/main" id="{FE7D3644-F66E-B634-F3CC-CA98B121C1F4}"/>
              </a:ext>
            </a:extLst>
          </p:cNvPr>
          <p:cNvSpPr>
            <a:spLocks noGrp="1" noChangeArrowheads="1"/>
          </p:cNvSpPr>
          <p:nvPr>
            <p:ph type="title"/>
          </p:nvPr>
        </p:nvSpPr>
        <p:spPr>
          <a:xfrm>
            <a:off x="2286000" y="233363"/>
            <a:ext cx="8077200" cy="1143000"/>
          </a:xfrm>
        </p:spPr>
        <p:txBody>
          <a:bodyPr>
            <a:normAutofit fontScale="90000"/>
          </a:bodyPr>
          <a:lstStyle/>
          <a:p>
            <a:pPr eaLnBrk="1" hangingPunct="1"/>
            <a:r>
              <a:rPr lang="en-US" altLang="en-US">
                <a:cs typeface="Arial" panose="020B0604020202020204" pitchFamily="34" charset="0"/>
              </a:rPr>
              <a:t>   On Automatic Pilot: </a:t>
            </a:r>
            <a:br>
              <a:rPr lang="en-US" altLang="en-US">
                <a:cs typeface="Arial" panose="020B0604020202020204" pitchFamily="34" charset="0"/>
              </a:rPr>
            </a:br>
            <a:r>
              <a:rPr lang="en-US" altLang="en-US">
                <a:cs typeface="Arial" panose="020B0604020202020204" pitchFamily="34" charset="0"/>
              </a:rPr>
              <a:t>   </a:t>
            </a:r>
            <a:r>
              <a:rPr lang="en-US" altLang="en-US" sz="3600">
                <a:cs typeface="Arial" panose="020B0604020202020204" pitchFamily="34" charset="0"/>
              </a:rPr>
              <a:t>Low-Effort Thinking</a:t>
            </a:r>
          </a:p>
        </p:txBody>
      </p:sp>
      <p:sp>
        <p:nvSpPr>
          <p:cNvPr id="13316" name="Rectangle 3">
            <a:extLst>
              <a:ext uri="{FF2B5EF4-FFF2-40B4-BE49-F238E27FC236}">
                <a16:creationId xmlns:a16="http://schemas.microsoft.com/office/drawing/2014/main" id="{05A84225-7FDA-DF0A-9FED-1E7B7513C49D}"/>
              </a:ext>
            </a:extLst>
          </p:cNvPr>
          <p:cNvSpPr>
            <a:spLocks noGrp="1" noChangeArrowheads="1"/>
          </p:cNvSpPr>
          <p:nvPr>
            <p:ph idx="1"/>
          </p:nvPr>
        </p:nvSpPr>
        <p:spPr>
          <a:xfrm>
            <a:off x="2286000" y="1600201"/>
            <a:ext cx="6248400" cy="3763963"/>
          </a:xfrm>
        </p:spPr>
        <p:txBody>
          <a:bodyPr>
            <a:normAutofit/>
          </a:bodyPr>
          <a:lstStyle/>
          <a:p>
            <a:r>
              <a:rPr lang="en-US" altLang="en-US" sz="2400" b="1" dirty="0"/>
              <a:t>Automatic thinking: </a:t>
            </a:r>
            <a:r>
              <a:rPr lang="en-US" altLang="en-US" sz="2400" dirty="0"/>
              <a:t>“thinking that is nonconscious, unintentional, involuntary, and effortless” </a:t>
            </a:r>
            <a:r>
              <a:rPr lang="en-US" altLang="en-US" sz="2000" dirty="0"/>
              <a:t>(Aronson et al., 2019, p. 53)</a:t>
            </a:r>
          </a:p>
          <a:p>
            <a:pPr eaLnBrk="1" hangingPunct="1"/>
            <a:endParaRPr lang="en-US" altLang="en-US" sz="2400" dirty="0"/>
          </a:p>
          <a:p>
            <a:pPr eaLnBrk="1" hangingPunct="1"/>
            <a:r>
              <a:rPr lang="en-US" altLang="en-US" sz="2400" dirty="0"/>
              <a:t>People often size up a new situation very quickly: they figure out who is there, what is happening, and what might happen next. </a:t>
            </a:r>
          </a:p>
          <a:p>
            <a:pPr eaLnBrk="1" hangingPunct="1"/>
            <a:endParaRPr lang="en-US" altLang="en-US" dirty="0"/>
          </a:p>
        </p:txBody>
      </p:sp>
      <p:sp>
        <p:nvSpPr>
          <p:cNvPr id="13318" name="Text Box 7">
            <a:extLst>
              <a:ext uri="{FF2B5EF4-FFF2-40B4-BE49-F238E27FC236}">
                <a16:creationId xmlns:a16="http://schemas.microsoft.com/office/drawing/2014/main" id="{8EBF18CC-BD70-155B-E0AD-C7497A660669}"/>
              </a:ext>
            </a:extLst>
          </p:cNvPr>
          <p:cNvSpPr txBox="1">
            <a:spLocks noChangeArrowheads="1"/>
          </p:cNvSpPr>
          <p:nvPr/>
        </p:nvSpPr>
        <p:spPr bwMode="auto">
          <a:xfrm>
            <a:off x="1828800" y="6400800"/>
            <a:ext cx="8686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70000"/>
              <a:buFont typeface="Wingdings" panose="05000000000000000000" pitchFamily="2" charset="2"/>
              <a:buChar char="n"/>
              <a:defRPr sz="3200">
                <a:solidFill>
                  <a:schemeClr val="tx1"/>
                </a:solidFill>
                <a:latin typeface="Arial" panose="020B0604020202020204" pitchFamily="34" charset="0"/>
              </a:defRPr>
            </a:lvl1pPr>
            <a:lvl2pPr marL="742950" indent="-285750">
              <a:spcBef>
                <a:spcPct val="20000"/>
              </a:spcBef>
              <a:buClr>
                <a:schemeClr val="hlink"/>
              </a:buClr>
              <a:buSzPct val="65000"/>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accent1"/>
              </a:buClr>
              <a:buSzPct val="70000"/>
              <a:buFont typeface="Wingdings" panose="05000000000000000000" pitchFamily="2" charset="2"/>
              <a:buChar char="n"/>
              <a:defRPr sz="2400">
                <a:solidFill>
                  <a:schemeClr val="tx1"/>
                </a:solidFill>
                <a:latin typeface="Arial" panose="020B0604020202020204" pitchFamily="34" charset="0"/>
              </a:defRPr>
            </a:lvl3pPr>
            <a:lvl4pPr marL="1600200" indent="-228600">
              <a:spcBef>
                <a:spcPct val="20000"/>
              </a:spcBef>
              <a:buClr>
                <a:schemeClr val="hlink"/>
              </a:buClr>
              <a:buSzPct val="75000"/>
              <a:buFont typeface="Wingdings" panose="05000000000000000000" pitchFamily="2" charset="2"/>
              <a:buChar char="¡"/>
              <a:defRPr sz="2000">
                <a:solidFill>
                  <a:schemeClr val="tx1"/>
                </a:solidFill>
                <a:latin typeface="Arial" panose="020B0604020202020204" pitchFamily="34" charset="0"/>
              </a:defRPr>
            </a:lvl4pPr>
            <a:lvl5pPr marL="2057400" indent="-228600">
              <a:spcBef>
                <a:spcPct val="20000"/>
              </a:spcBef>
              <a:buClr>
                <a:schemeClr val="accent1"/>
              </a:buClr>
              <a:buSzPct val="70000"/>
              <a:buFont typeface="Wingdings" panose="05000000000000000000" pitchFamily="2" charset="2"/>
              <a:buChar char="n"/>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1"/>
              </a:buClr>
              <a:buSzPct val="70000"/>
              <a:buFont typeface="Wingdings" panose="05000000000000000000" pitchFamily="2" charset="2"/>
              <a:buChar char="n"/>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1"/>
              </a:buClr>
              <a:buSzPct val="70000"/>
              <a:buFont typeface="Wingdings" panose="05000000000000000000" pitchFamily="2" charset="2"/>
              <a:buChar char="n"/>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1"/>
              </a:buClr>
              <a:buSzPct val="70000"/>
              <a:buFont typeface="Wingdings" panose="05000000000000000000" pitchFamily="2" charset="2"/>
              <a:buChar char="n"/>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1"/>
              </a:buClr>
              <a:buSzPct val="70000"/>
              <a:buFont typeface="Wingdings" panose="05000000000000000000" pitchFamily="2" charset="2"/>
              <a:buChar char="n"/>
              <a:defRPr sz="2000">
                <a:solidFill>
                  <a:schemeClr val="tx1"/>
                </a:solidFill>
                <a:latin typeface="Arial" panose="020B0604020202020204" pitchFamily="34" charset="0"/>
              </a:defRPr>
            </a:lvl9pPr>
          </a:lstStyle>
          <a:p>
            <a:pPr algn="ctr" eaLnBrk="1" hangingPunct="1">
              <a:spcBef>
                <a:spcPct val="30000"/>
              </a:spcBef>
              <a:buClrTx/>
              <a:buSzTx/>
              <a:buFontTx/>
              <a:buNone/>
            </a:pPr>
            <a:endParaRPr lang="en-US" altLang="en-US" sz="900"/>
          </a:p>
        </p:txBody>
      </p:sp>
      <p:sp>
        <p:nvSpPr>
          <p:cNvPr id="13319" name="Rectangle 2">
            <a:extLst>
              <a:ext uri="{FF2B5EF4-FFF2-40B4-BE49-F238E27FC236}">
                <a16:creationId xmlns:a16="http://schemas.microsoft.com/office/drawing/2014/main" id="{60BF384C-E5BB-53BD-5E49-946137C43FFF}"/>
              </a:ext>
            </a:extLst>
          </p:cNvPr>
          <p:cNvSpPr>
            <a:spLocks noChangeArrowheads="1"/>
          </p:cNvSpPr>
          <p:nvPr/>
        </p:nvSpPr>
        <p:spPr bwMode="auto">
          <a:xfrm>
            <a:off x="1600200" y="1341436"/>
            <a:ext cx="8915400" cy="2087564"/>
          </a:xfrm>
          <a:prstGeom prst="rect">
            <a:avLst/>
          </a:prstGeom>
          <a:blipFill dpi="0" rotWithShape="1">
            <a:blip r:embed="rId4">
              <a:alphaModFix amt="15000"/>
            </a:blip>
            <a:srcRect/>
            <a:stretch>
              <a:fillRect/>
            </a:stretch>
          </a:blipFill>
          <a:ln w="9525" algn="ctr">
            <a:solidFill>
              <a:schemeClr val="bg1"/>
            </a:solidFill>
            <a:round/>
            <a:headEnd/>
            <a:tailEnd/>
          </a:ln>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9DC442A1-61D8-0159-0810-9CDBF19B82F6}"/>
              </a:ext>
            </a:extLst>
          </p:cNvPr>
          <p:cNvSpPr>
            <a:spLocks noGrp="1" noChangeArrowheads="1"/>
          </p:cNvSpPr>
          <p:nvPr>
            <p:ph type="title"/>
          </p:nvPr>
        </p:nvSpPr>
        <p:spPr/>
        <p:txBody>
          <a:bodyPr/>
          <a:lstStyle/>
          <a:p>
            <a:pPr eaLnBrk="1" hangingPunct="1"/>
            <a:r>
              <a:rPr lang="en-US" altLang="en-US" dirty="0"/>
              <a:t>Automatic Thinking</a:t>
            </a:r>
          </a:p>
        </p:txBody>
      </p:sp>
      <p:sp>
        <p:nvSpPr>
          <p:cNvPr id="6147" name="Rectangle 3">
            <a:extLst>
              <a:ext uri="{FF2B5EF4-FFF2-40B4-BE49-F238E27FC236}">
                <a16:creationId xmlns:a16="http://schemas.microsoft.com/office/drawing/2014/main" id="{A543D02A-C0F1-1337-F8EF-26F4354BD964}"/>
              </a:ext>
            </a:extLst>
          </p:cNvPr>
          <p:cNvSpPr>
            <a:spLocks noGrp="1" noChangeArrowheads="1"/>
          </p:cNvSpPr>
          <p:nvPr>
            <p:ph idx="1"/>
          </p:nvPr>
        </p:nvSpPr>
        <p:spPr/>
        <p:txBody>
          <a:bodyPr>
            <a:normAutofit/>
          </a:bodyPr>
          <a:lstStyle/>
          <a:p>
            <a:pPr eaLnBrk="1" hangingPunct="1">
              <a:buFont typeface="Wingdings" panose="05000000000000000000" pitchFamily="2" charset="2"/>
              <a:buNone/>
            </a:pPr>
            <a:r>
              <a:rPr lang="en-US" altLang="en-US" sz="2400" b="1" dirty="0"/>
              <a:t>Schemas</a:t>
            </a:r>
            <a:r>
              <a:rPr lang="en-US" altLang="en-US" sz="2400" dirty="0"/>
              <a:t> are a pervasive type of automatic thinking.</a:t>
            </a:r>
          </a:p>
          <a:p>
            <a:pPr eaLnBrk="1" hangingPunct="1">
              <a:buFont typeface="Wingdings" panose="05000000000000000000" pitchFamily="2" charset="2"/>
              <a:buNone/>
            </a:pPr>
            <a:endParaRPr lang="en-US" altLang="en-US" sz="2400" dirty="0"/>
          </a:p>
          <a:p>
            <a:pPr eaLnBrk="1" hangingPunct="1"/>
            <a:r>
              <a:rPr lang="en-US" altLang="en-US" sz="2400" dirty="0"/>
              <a:t>“mental structures people use to organize their knowledge about the social world around themes or subjects and that influence the information people notice, think about, and remember” (Aronson et al., 2019, p. 53). </a:t>
            </a:r>
            <a:endParaRPr lang="en-US"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D48CCFDF-D328-AC46-CCCE-0838FA082E3E}"/>
              </a:ext>
            </a:extLst>
          </p:cNvPr>
          <p:cNvSpPr>
            <a:spLocks noChangeArrowheads="1"/>
          </p:cNvSpPr>
          <p:nvPr/>
        </p:nvSpPr>
        <p:spPr bwMode="auto">
          <a:xfrm>
            <a:off x="1524000" y="3571875"/>
            <a:ext cx="4491038" cy="3276600"/>
          </a:xfrm>
          <a:prstGeom prst="rect">
            <a:avLst/>
          </a:prstGeom>
          <a:blipFill dpi="0" rotWithShape="1">
            <a:blip r:embed="rId3">
              <a:alphaModFix amt="19000"/>
            </a:blip>
            <a:srcRect/>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7411" name="Rectangle 1">
            <a:extLst>
              <a:ext uri="{FF2B5EF4-FFF2-40B4-BE49-F238E27FC236}">
                <a16:creationId xmlns:a16="http://schemas.microsoft.com/office/drawing/2014/main" id="{71F7567D-06B0-A406-0D5E-0B9DE58EDFF8}"/>
              </a:ext>
            </a:extLst>
          </p:cNvPr>
          <p:cNvSpPr>
            <a:spLocks noChangeArrowheads="1"/>
          </p:cNvSpPr>
          <p:nvPr/>
        </p:nvSpPr>
        <p:spPr bwMode="auto">
          <a:xfrm>
            <a:off x="6016625" y="1447800"/>
            <a:ext cx="4648200" cy="3505200"/>
          </a:xfrm>
          <a:prstGeom prst="rect">
            <a:avLst/>
          </a:prstGeom>
          <a:blipFill dpi="0" rotWithShape="1">
            <a:blip r:embed="rId4">
              <a:alphaModFix amt="30000"/>
            </a:blip>
            <a:srcRect/>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17412" name="Rectangle 3">
            <a:extLst>
              <a:ext uri="{FF2B5EF4-FFF2-40B4-BE49-F238E27FC236}">
                <a16:creationId xmlns:a16="http://schemas.microsoft.com/office/drawing/2014/main" id="{2AF18C23-BCC6-B250-83CC-A04F65DD6941}"/>
              </a:ext>
            </a:extLst>
          </p:cNvPr>
          <p:cNvSpPr>
            <a:spLocks noGrp="1" noChangeArrowheads="1"/>
          </p:cNvSpPr>
          <p:nvPr>
            <p:ph type="title"/>
          </p:nvPr>
        </p:nvSpPr>
        <p:spPr>
          <a:xfrm>
            <a:off x="2133600" y="304800"/>
            <a:ext cx="8534400" cy="1143000"/>
          </a:xfrm>
        </p:spPr>
        <p:txBody>
          <a:bodyPr>
            <a:normAutofit fontScale="90000"/>
          </a:bodyPr>
          <a:lstStyle/>
          <a:p>
            <a:pPr eaLnBrk="1" hangingPunct="1"/>
            <a:r>
              <a:rPr lang="en-US" altLang="en-US" sz="3600">
                <a:cs typeface="Arial" panose="020B0604020202020204" pitchFamily="34" charset="0"/>
              </a:rPr>
              <a:t>   People as Everyday Theorists:</a:t>
            </a:r>
            <a:br>
              <a:rPr lang="en-US" altLang="en-US" sz="3600">
                <a:cs typeface="Arial" panose="020B0604020202020204" pitchFamily="34" charset="0"/>
              </a:rPr>
            </a:br>
            <a:r>
              <a:rPr lang="en-US" altLang="en-US" sz="3600">
                <a:cs typeface="Arial" panose="020B0604020202020204" pitchFamily="34" charset="0"/>
              </a:rPr>
              <a:t>   Automatic Thinking with Schemas</a:t>
            </a:r>
          </a:p>
        </p:txBody>
      </p:sp>
      <p:sp>
        <p:nvSpPr>
          <p:cNvPr id="13315" name="Rectangle 4" descr="Parchment">
            <a:extLst>
              <a:ext uri="{FF2B5EF4-FFF2-40B4-BE49-F238E27FC236}">
                <a16:creationId xmlns:a16="http://schemas.microsoft.com/office/drawing/2014/main" id="{0DF97293-DF6C-4167-90DA-F7C5BA0C0F7A}"/>
              </a:ext>
            </a:extLst>
          </p:cNvPr>
          <p:cNvSpPr>
            <a:spLocks noGrp="1"/>
          </p:cNvSpPr>
          <p:nvPr>
            <p:ph idx="1"/>
          </p:nvPr>
        </p:nvSpPr>
        <p:spPr>
          <a:xfrm>
            <a:off x="2438400" y="1600200"/>
            <a:ext cx="7924800" cy="4953000"/>
          </a:xfrm>
          <a:ln w="28575" cmpd="tri"/>
        </p:spPr>
        <p:txBody>
          <a:bodyPr/>
          <a:lstStyle/>
          <a:p>
            <a:pPr eaLnBrk="1" hangingPunct="1">
              <a:lnSpc>
                <a:spcPct val="80000"/>
              </a:lnSpc>
              <a:buFontTx/>
              <a:buNone/>
              <a:defRPr/>
            </a:pPr>
            <a:endParaRPr lang="en-US" sz="300" dirty="0"/>
          </a:p>
          <a:p>
            <a:pPr eaLnBrk="1" hangingPunct="1">
              <a:lnSpc>
                <a:spcPct val="80000"/>
              </a:lnSpc>
              <a:buFontTx/>
              <a:buNone/>
              <a:defRPr/>
            </a:pPr>
            <a:r>
              <a:rPr lang="en-US" sz="2400" dirty="0"/>
              <a:t>	The term </a:t>
            </a:r>
            <a:r>
              <a:rPr lang="en-US" sz="2400" i="1" dirty="0"/>
              <a:t>schema</a:t>
            </a:r>
            <a:r>
              <a:rPr lang="en-US" sz="2400" dirty="0"/>
              <a:t> encompasses our knowledge about many things:</a:t>
            </a:r>
          </a:p>
          <a:p>
            <a:pPr eaLnBrk="1" hangingPunct="1">
              <a:lnSpc>
                <a:spcPct val="80000"/>
              </a:lnSpc>
              <a:buFontTx/>
              <a:buNone/>
              <a:defRPr/>
            </a:pPr>
            <a:endParaRPr lang="en-US" sz="2400" dirty="0"/>
          </a:p>
          <a:p>
            <a:pPr lvl="1" eaLnBrk="1" hangingPunct="1">
              <a:lnSpc>
                <a:spcPct val="80000"/>
              </a:lnSpc>
              <a:buFont typeface="Arial" pitchFamily="34" charset="0"/>
              <a:buChar char="•"/>
              <a:defRPr/>
            </a:pPr>
            <a:r>
              <a:rPr lang="en-US" sz="2000" dirty="0"/>
              <a:t>Other people</a:t>
            </a:r>
          </a:p>
          <a:p>
            <a:pPr lvl="1" eaLnBrk="1" hangingPunct="1">
              <a:lnSpc>
                <a:spcPct val="80000"/>
              </a:lnSpc>
              <a:buFont typeface="Arial" pitchFamily="34" charset="0"/>
              <a:buChar char="•"/>
              <a:defRPr/>
            </a:pPr>
            <a:r>
              <a:rPr lang="en-US" sz="2000" dirty="0"/>
              <a:t>Ourselves</a:t>
            </a:r>
          </a:p>
          <a:p>
            <a:pPr lvl="1" eaLnBrk="1" hangingPunct="1">
              <a:lnSpc>
                <a:spcPct val="80000"/>
              </a:lnSpc>
              <a:buFont typeface="Arial" pitchFamily="34" charset="0"/>
              <a:buChar char="•"/>
              <a:defRPr/>
            </a:pPr>
            <a:r>
              <a:rPr lang="en-US" sz="2000" dirty="0"/>
              <a:t>Social roles</a:t>
            </a:r>
          </a:p>
          <a:p>
            <a:pPr lvl="1" eaLnBrk="1" hangingPunct="1">
              <a:lnSpc>
                <a:spcPct val="80000"/>
              </a:lnSpc>
              <a:buFont typeface="Arial" pitchFamily="34" charset="0"/>
              <a:buChar char="•"/>
              <a:defRPr/>
            </a:pPr>
            <a:r>
              <a:rPr lang="en-US" sz="2000" dirty="0"/>
              <a:t>Specific events</a:t>
            </a:r>
          </a:p>
          <a:p>
            <a:pPr lvl="1" eaLnBrk="1" hangingPunct="1">
              <a:lnSpc>
                <a:spcPct val="80000"/>
              </a:lnSpc>
              <a:buFont typeface="Arial" pitchFamily="34" charset="0"/>
              <a:buChar char="•"/>
              <a:defRPr/>
            </a:pPr>
            <a:endParaRPr lang="en-US" sz="1200" dirty="0"/>
          </a:p>
          <a:p>
            <a:pPr eaLnBrk="1" hangingPunct="1">
              <a:lnSpc>
                <a:spcPct val="80000"/>
              </a:lnSpc>
              <a:buFontTx/>
              <a:buNone/>
              <a:defRPr/>
            </a:pPr>
            <a:r>
              <a:rPr lang="en-US" sz="2400" dirty="0"/>
              <a:t>	In each case, our schemas contain our basic knowledge, impressions, and expectations that we use to organize what we know about the social world and interpret new situations. </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EAD54BD5-DBAA-EAB2-122A-F5F3B53B93CB}"/>
              </a:ext>
            </a:extLst>
          </p:cNvPr>
          <p:cNvSpPr>
            <a:spLocks noGrp="1" noChangeArrowheads="1"/>
          </p:cNvSpPr>
          <p:nvPr>
            <p:ph type="title"/>
          </p:nvPr>
        </p:nvSpPr>
        <p:spPr/>
        <p:txBody>
          <a:bodyPr/>
          <a:lstStyle/>
          <a:p>
            <a:r>
              <a:rPr lang="en-US" altLang="en-US"/>
              <a:t>Automatic thinking with schemas</a:t>
            </a:r>
          </a:p>
        </p:txBody>
      </p:sp>
      <p:sp>
        <p:nvSpPr>
          <p:cNvPr id="19459" name="Content Placeholder 2">
            <a:extLst>
              <a:ext uri="{FF2B5EF4-FFF2-40B4-BE49-F238E27FC236}">
                <a16:creationId xmlns:a16="http://schemas.microsoft.com/office/drawing/2014/main" id="{6DA021BC-22AB-8DE0-BB59-6B53A85362ED}"/>
              </a:ext>
            </a:extLst>
          </p:cNvPr>
          <p:cNvSpPr>
            <a:spLocks noGrp="1" noChangeArrowheads="1"/>
          </p:cNvSpPr>
          <p:nvPr>
            <p:ph idx="1"/>
          </p:nvPr>
        </p:nvSpPr>
        <p:spPr/>
        <p:txBody>
          <a:bodyPr>
            <a:normAutofit/>
          </a:bodyPr>
          <a:lstStyle/>
          <a:p>
            <a:r>
              <a:rPr lang="en-US" altLang="en-US" sz="2800" b="1" dirty="0"/>
              <a:t>Generate some examples of schemas:</a:t>
            </a:r>
          </a:p>
          <a:p>
            <a:pPr marL="0" indent="0">
              <a:buNone/>
            </a:pPr>
            <a:endParaRPr lang="en-US" altLang="en-US" sz="2800" b="1" dirty="0"/>
          </a:p>
          <a:p>
            <a:pPr lvl="1"/>
            <a:r>
              <a:rPr lang="en-US" altLang="en-US" sz="2400" b="1" dirty="0"/>
              <a:t>Schemas of people</a:t>
            </a:r>
          </a:p>
          <a:p>
            <a:pPr lvl="1"/>
            <a:r>
              <a:rPr lang="en-US" altLang="en-US" sz="2400" b="1" dirty="0"/>
              <a:t>Schemas of ourselves</a:t>
            </a:r>
          </a:p>
          <a:p>
            <a:pPr lvl="1"/>
            <a:r>
              <a:rPr lang="en-US" altLang="en-US" sz="2400" b="1" dirty="0"/>
              <a:t>Schemas of social roles</a:t>
            </a:r>
          </a:p>
          <a:p>
            <a:pPr lvl="1"/>
            <a:r>
              <a:rPr lang="en-US" altLang="en-US" sz="2400" b="1" dirty="0"/>
              <a:t>Schemas of events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6EEED34-7F19-A465-EC16-BC18555670C7}"/>
              </a:ext>
            </a:extLst>
          </p:cNvPr>
          <p:cNvSpPr>
            <a:spLocks noGrp="1" noChangeArrowheads="1"/>
          </p:cNvSpPr>
          <p:nvPr>
            <p:ph type="title"/>
          </p:nvPr>
        </p:nvSpPr>
        <p:spPr/>
        <p:txBody>
          <a:bodyPr/>
          <a:lstStyle/>
          <a:p>
            <a:r>
              <a:rPr lang="en-US" altLang="en-US"/>
              <a:t>Automatic thinking with schemas</a:t>
            </a:r>
          </a:p>
        </p:txBody>
      </p:sp>
      <p:sp>
        <p:nvSpPr>
          <p:cNvPr id="20483" name="Content Placeholder 2">
            <a:extLst>
              <a:ext uri="{FF2B5EF4-FFF2-40B4-BE49-F238E27FC236}">
                <a16:creationId xmlns:a16="http://schemas.microsoft.com/office/drawing/2014/main" id="{BF91A63E-8B7A-D55B-34FD-D2EEC711AC6F}"/>
              </a:ext>
            </a:extLst>
          </p:cNvPr>
          <p:cNvSpPr>
            <a:spLocks noGrp="1" noChangeArrowheads="1"/>
          </p:cNvSpPr>
          <p:nvPr>
            <p:ph idx="1"/>
          </p:nvPr>
        </p:nvSpPr>
        <p:spPr/>
        <p:txBody>
          <a:bodyPr>
            <a:normAutofit/>
          </a:bodyPr>
          <a:lstStyle/>
          <a:p>
            <a:r>
              <a:rPr lang="en-US" altLang="en-US" sz="2400" b="1" dirty="0"/>
              <a:t>Thinking about the examples we just generated. Why do you think we have schemas?</a:t>
            </a:r>
          </a:p>
          <a:p>
            <a:endParaRPr lang="en-US" altLang="en-US" sz="2400" b="1" dirty="0"/>
          </a:p>
          <a:p>
            <a:pPr lvl="1"/>
            <a:r>
              <a:rPr lang="en-US" altLang="en-US" sz="2000" dirty="0"/>
              <a:t>What might be some bad outcomes of using schemas? </a:t>
            </a:r>
          </a:p>
          <a:p>
            <a:pPr lvl="1"/>
            <a:r>
              <a:rPr lang="en-US" altLang="en-US" sz="2000" dirty="0"/>
              <a:t>Are there useful purposes that schemas might serve?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LAYERS_CUSTOMIZATION" val="UEsDBBQAAgAIAM1m2EZ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DNZthGmd7J2s4DAAAxDwAAJwAAAHVuaXZlcnNhbC9mbGFzaF9wdWJsaXNoaW5nX3NldHRpbmdzLnhtbNVXX3PaRhB/51PcqJPHIDu1a4cReDy2GDPBQJDcJtPpeA7dgq4+3am6E4Q89dPkg/WTdE9nYwg4Fc244w4PoNXub//9do8Lzj5lgsyh0FzJtnfYPPAIyEQxLmdt7ybuvj71iDZUMiqUhLYnlUfOOo0gLyeC6zQCY1BVE4SRupWbtpcak7d8f7FYNLnOC/tWidIgvm4mKvPzAjRIA4WfC7rEL7PMQXudRoOQwImuFSsFEM4wBMltdFR0BdWp5zu1CU3uZoUqJbtQQhWkmE3a3g+n5/bzoOOgLnkG0ianOyi0YtOijHEbDxUR/wwkBT5LMfCTI48sODNp23tzZFFQ299GqbBdDtSiXChMRpp7+AwMZdRQ9+j8Gfhk9IPAidhS0ownMb4hNv+2dxnfRv3eZXg7GMZhdHsVX/ddDHsYxeGHeA+juBf3w33068JffRyF435v8O42Hg77cW/0aIUV3ShI4G9WLMDKqrJIYFWwwKRlNpGUCyTbV2XUYJCughYziFWXYxOnVGjwyO85zN6XVHCzRFYfIKvvAPJznUNixrZtbc8UJXiPcA4QA8Nerihx/HZFiZPTjdR95/0xrZ1RBtQYmqRIHpRVoQX+uuhBbarkRmr2mUyUYKuEIJsAG9AM1kYiuuOyi5qHHpliEwSmel5wKjzCDaaerIx1OdGGm2oIu+uaBLFw2IFcR1ulSFJa6I2Kr6puiZ90fh0oA/o3Vwonekr1F1UKRpaqJILfATGKYJvLDH+lQNaHiUwLlVVSHHdDtOAY3JzDAthZHUcf0UVWoiVumlyAcR7+KPlnMoGpKhAX6Bx3Esq5dvjNvYBzqvUjKH2I8ZUbkd7gMvzwyiZI2ZzKZE9w5AZkuXkOfIq5S4UuhFBYzTUIrExCSw1VfxhnlVqdNGv7Tum8arptZAWK7eYYj8PEFwmymMsS6gImVBIlxZLQBDeFthSac1VqlDiyOGj9rwJ0poTLKtQZDhs6KxgUddAODt/8eHT808np21bT/+vPL6+/aXS/PUeCWm9ufV48uZ7rWX21pP/B6Buresu2q4rMMpRtOd19/Nyvye1FEvh2we3ed9VafonrLgrPxxdXZBxGN/04atUhw0ARLFiSIpum9s9KHZvhTYztCOuojsbhz7XCwL7UmoQwqgU3rJXHuzpaY3cMjNaOgFoh4A6fuQMDt7jgGUdW/i/G86lJ+f7J/k+m87v+jbjRfqbpBFokKXb02Vjw4rffc5b3JVXMPa3uDxsXhsDfeTWzbzIueYZ1tKf76j7XOT46wCvIzleNBqJtXnM7jb8BUEsDBBQAAgAIAM1m2EY6Kj9OugIAAFgKAAAhAAAAdW5pdmVyc2FsL2ZsYXNoX3NraW5fc2V0dGluZ3MueG1slVbbTuMwEH3nK6rue8Ney0qmEpSuhNRdECDenWSaWHXsyJ6U7d+v7TjEbhua7QipnjnHc/UUordMLC4mE5JJLtUzIDJRaKvpdBOWX0/TBlGKWSYFgsCZkKqifLr49Mt9SOKQ51hyB2osZ0Mz6N3M3WcMxfv4PrcyRMhkVVOxX8tCzlKabQslG5GfDa3c16A4E1uDvPw5X64GHXCm8R6himJaXVkZR6kVaA02pB8rK2dZnKbAO0+X7jOS07v6OPsD2o5pho5289nKEK2mBcRFvrqxMowX5va4K3MrHxMQ/qKBfv1iZRDK6R5UfPndNyuDDFk39f/MSK1kYQsacz5u4juHS5qb52ejurRylmATso7OdsGXx+V6F4D81/DdE/tcleSPtq4HC8E2PeWwQNUASbpTa9OlfHto0LyPzh5qesyjifmRNhoWG8q1h/XKHvgEb0zkIcpresir5E0FyzbgEBkbesJyeeuWRYh91wUxKth5ZZ9KoOyRf0xhj5CBskc+c5bDg+D74wgOTS2p6/It9f0MGuDJUQeMGQQ1x9yH0p06q3W1to9XB7F6RYepZA4LbeN5YRXY1pHE6dqYkqOgiKA7VlBkUvy2uHTvstEkOTD4aTs9WwQZcjg1ci5Gs6jDernzxdmCkPaHoU+uPU/Q7PHrKUWkWVmZHyY9nXieeSimMNPkNMNuSgMHdS82MuA430OkiqotqBcp+Vg3QiLosdfL9n0NwUkS1IAkp6tM/CWnyi+aKgW1Ml1joLsqx8oWWLKi5OYPXxm8QX7AGLC2VCzNfYKy97kMFH4IgKqs7Ka2PbSWquHIOOyAe2ugcCkP5Ua0mdKhgbvBNWwwHDmvGTWTfln0sxIvkUB/Av9qwoouPrCMGHukqXaZRS+/28TB1dFy7haanb5wl7mzH6boZmM/LqFR2v8o/wFQSwMEFAACAAgAzWbYRrJ85P+jAwAAQg4AACYAAAB1bml2ZXJzYWwvaHRtbF9wdWJsaXNoaW5nX3NldHRpbmdzLnhtbNVXUXPaOBB+51do3OljcdJLLyljyGQSZ8KUAAWn187NTUZYC9ZFllxJhtKn/pr+sP6SrqyEhJLkzF3buxsewOvdb3e/XX020eGHXJA5aMOVbAe7zZ2AgEwV43LWDi6S02cHATGWSkaFktAOpArIYacRFeVEcJONwVp0NQRhpGkVth1k1hatMFwsFk1uCu3uKlFaxDfNVOVhocGAtKDDQtAlftllASboNBqERN50rlgpgHCGJUjuqqPizOYiCL3XhKZXM61KyY6VUJro2aQdPDk4cp8bH490wnOQrjfTQaMz2xZljLtyqBjzj0Ay4LMM697fC8iCM5u1g+d7DgW9w02UCtu3QB3KscJepL2Gz8FSRi31lz6fhQ/W3Bi8iS0lzXma4B3i2m8HJ8nluNc9iS/7gyQeX54l5z1fwxZBSfw22SIo6Sa9eBv/uvBn74bxqNftv7pMBoNe0h3eRiGja4RE4TpjETKrSp3CirDIZmU+kZQL3LVvaDRgcVsF1TNI1CnHIU6pMBCQPwuYvS6p4HaJS72DS30FUByZAlI7cmNrB1aXENzCeUAsDGe5WokXL1crsX+w1nros9+2dW+VEbWWphkuD9qq0qLwrunGbarkWmvumkyUYKuGpsiywF6ONKciINxib+nqrnUM2FMukH8Xu9ucSrvRXJpRbdY4XPHoVjnt/N5XFswfvjlvesj1N1UKRpaqJIJfAbGK4ODKHH9lQO4eDzLVKq+sghpLjOAMyJzDAthhnUTvMEVeYiRKRyHA+gzvS/6RTGCqNOICnaPIoJ0bj9/cCrigxtyC0psan/ql7/ZP4rdPXYOUzalMtwTHaUNe2B+BT7F3qTCFEArZvAOBzKS0NFDNh3FWudVps3bujM6robtBVqA4bo71eEy8keIWcllCXcCUSqKkWBKa4tk3boXmXJUGLX5ZPLT5WwX6UMJlVeoMHyiYTDPQddB2dp//svfi1/2Dl61m+OXT52ePBl3r4VBQl80L4vGDglsv6hvZ/YugR8R3I/ZU6dxtKNtIev8D5Vr4NoUkCp3s3K9gldD+HAEbx0ej4zMyiscXvWTcqjPeviJIQZrhfkzdC0WdmMFFggTHdVyHo/hNrTKQ6Vq7HY9rwQ1q9fGqjtfIC/vwjqjXKgFVeeYfAajLgucc9+x/ceAe2v1/flZ/ynl7/I3Bn8bvdd6A6jTDGf2wuf77CvVdCfsvceCvVu/hay/eUXjvX5wG2tf/93UaXwFQSwMEFAACAAgAzWbYRoITx3SWAQAAIgYAAB8AAAB1bml2ZXJzYWwvaHRtbF9za2luX3NldHRpbmdzLmpzjZTLbsIwEEX3fAVytxWiT2h3qFCpEotKZVd1YcIQIhzbsk0KRfx7M+YVO5NSzya+OrrziDzbVrs8LGHt5/bWf/v7e3j3GqDmzAquQ1006DnqzIpsBpMsB5FJYBFSIDLnwsJJ350RyplJ7zrdfKCvrRgyRdD6lKAiGgK0FFgQ4DcFrinxJ2zu0Ni+qcqopyvnlOwkSjqQriOVybln2NWrP9UeI1gVYC6gc55AYNrzp4k8Oz70MKpconLN5WasUtWZ8mSZGrWSs6b8i40GU/705R7oPvVeRoGdyKx7c5DHiUd9jGZSG7AWDnkfRxgkLPgURMW3688faGBcbyiii8xm7kgPbjCqtOYp1KbUH2CEmCy9atPsYdQ5B2u3J+5uMQJC8A2YmtXwHiMAlV7pf/xAbVSKE6mh9ZmfUKH4LJPpIXUXg+SwWLRtmt65UV/+kAVPSEVPaEE9v7xpecSgJUB31IK8Nso7puwEJUoih6JATYAFvUhcvEjw/tlm3DmeLPJyP5TrsZwDN0swE6VEWf7XpULjXK3dL1BLAwQUAAIACADNZthG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zWbYRj+zTKhuAAAAcwAAABwAAAB1bml2ZXJzYWwvbG9jYWxfc2V0dGluZ3MueG1sDco9DoMwDEDhnVNYnsrQHzYGAgNSxy7QA1jBQpEcGyVpVW7fbO9J3zD9osCXUw6mDrvbA4HV2xZ0d/hen9ceIRfSjcSUHaohTGMziHmShUupMMMhdHJaOdYo/KJY5RLqMcz2SZnh4u04W7yPzR9QSwMEFAACAAgAg4CPRc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zWbYRtOZkxsdCAAAYx4AACkAAAB1bml2ZXJzYWwvc2tpbl9jdXN0b21pemF0aW9uX3NldHRpbmdzLnhtbK1ZbW/bOBL+3l9B+LDALnCIX+S3LFwf9EInQh3ZaylJe4eFQUtMLEQSfRLtNgt/uF+zP2x/yQ4pKZYcx5Hai5qiGs48MxzOPCTVUfLkR/o24Sz0/yDcZ5FNOfejx2T8AaGRywIWz2OaUJ40D5J7P/LYVzN6YEIG0oSTyCOxp4vRZNxCE/mDhgN1aAzhrat1O2jQxR08RAbu6TB2qRiXig5jRqetj5pHECluTF0a8dOoo2Zp9LWBGSU05mbk0W9jpaxdHCrP4Comng96ybjfFc8+97o3uuJB3XZv0MP7jqooSh/pPaNttPaDweVAbSPc6vZayl4bdpSOgtq9Xvuyv28POj0F3iaXfUDp4ss+6g663Y6x7+AOWCNV1YyOvh8ol+22Ct7w8FLfTybaoNVC7XZb6Rr7Xl+ZaC0E2gpgqMpQJFAxFE3p71VNbQ8VNNEn2qS7xwbu6z007OB+q7XvaprSah2Se5hdMV0HaeXp5Ol8B/DkEpwcFbXVPFFcI3cbx6Ds0HATEE5RREL6sWH78EqRzrZxQtHPLts8/9LIKlRWc66fB1aWpkIQC7TxKbBRUw7lejKyYmsU5cj3PjZWW85ZdOGyiEO4FxGLQxI0xv9IqyebWxVLtqNxHbsH4tKDu4H8qWqW+YKKhueckcvCDYmep+yRXayI+/QYs23kVQpz/byhceBHT6Dduhzo+KyjwE+4yWlYig8PxVPdbAOMlVARXh+Lp5JlQFY0yD225E8Nu4PL9zNyZLrzE59LU7UtnnOmG/JIywswVMVz3iYCL+VVG4jnfSNOv3FQVwQBdM6qB+SZxmUnKWGetWKb7aZuPW1i9iiSXbZ7f6Ff7AIG/BM9ighb4qlkJCYoHFZapSxtcv7GkWL2eswloxC8wOIWySUTSci5ttRnN3PV+rKczq5mS828aoz1tCuRaMsPP3f6w2/tXh+oKzOsCGXfqNNpGQxJsF6rGpblLGbTJQDi6dLCn53GWPxd23R260xNCzfG2T9qA8wX+K4xFn9XMb1dLLDlLO2paeClaS+tmSPzMsUONhrjL2yL1mRHEWdo59OviK8pAn72Y4qSwPfkgOBsP9rSCv6M2Y1qWssFtp2FqTvmzGqMbRbHz/+UyGTL11A9a5Igz0/IKqCedAs1IscFv4B3eURD8IevfdBkIfGjiyreF+q9aV0tndlsai+xZeSSxhhHHjJiIjzVB1qoNl4ARkxgK/8+86WsPomA1CCoDXJtXl1P4dcRgVz7j+sAfvl3RDPHsCRzGlUwhMLBC6g6276fLQyRQ3CICNqQJPnKYq9UNMWlq4BtWvoMSlN3CviOgMmxYeH9yIXSoS6vgHeDbVu9wktt9hlqHHpzVtNo9gla8lNNoy/Yhh7CdgUzS70zr1TREaIN8wbJe9Alot6DZ0RcF+xENnc+2yYgERmGNpHdmNR2ZOPfbmEdTXV6otlTTMizXMFHf0chitirVFVAQDo2RF39dmv+ezlRzSk2llBoxux+6Uh+FP4IEEnEOCJBwMQ0wDXxdiRyKVpRl2yhHZ5BzfM9qSaWXwbz363/ByI8I6GfMv6yDPz5p4v60ZVY73WQIRybwRkcVjb8Pe+FGXxnIKLg34yiSgLqh2CnrayZ0Bmaz2oZYWB0QV1AwkEtQ9OagLt5ygtAHOKyUwvAmmUYFkM/AHMHmSsFcgcZrQdxjzXbdGDTvqcrcYytYCyXO1210ystLhsBhbvey2qv6AODdgko2aUbInCgXP4qq1zYcksU5ZjOFAK3APMx3VcBNfBDcRivBnt7g/NUpLRSms892wae7OHAf5LUAnnehvT1fv4Qs1BKA5LkdZ2S279+MJB0iovU77zeRmRjdaFfL3XV0rE4H4quCqrbQY2KyKaOvZyqmkCAYg0Jd9dArA/i2F4dKz3fGXiiAl6WXpuS2F3/9b8/q8McxZNKUSb9tS4OtKBgLfyC9x+LcZr8XgHHUbWyqXypaJgdj3PT6qdlx4Qy+b8cQEm6GYQsFF8sKrmGQsyWUXUcVb++gVq1ZWmybexW2r+LIDfq4hPQjzy5NcY3JH4C+nIYC+oCycyL2uS1YzhcWLY88CNa0/yH9wMxececL1XDkDc56NHAd5/STdCD42j21QYFcKWrgadfqxZw5BEk9XxeH1NuMTkdASWk7wdC2J3ccV4Eh/sx3L/Zlpeu2xGPWTAXHypef5kDBfFdBcp4zGNxQcvfihrJmn3N1i7TKkqONecQwlycy8YPJEgy5YPwWH0hescr6maSY8U7FgA76+l0ivrlgWMzXdfkl7yixYvsVexwas6GDhMtCI/1LfqNv9IvCI/1bbFnzeCY/jqm46Giaf55RSNxUV5YvAzoxOqBEo0kT2Uh5m9lHRHCVHxnSwozyQRlzZB5dCw3X8cPadbQQlaMuPlGyKPo5RhxI2xWz3Z2LTkaOBRw83wFj7jPA/p2ect5QBMWcy3fP9RK4yj9HnycjFSK+POGfmzABYC4a8H1SQNlGB8bIp3pN/e37DY5owlCK1jKaM6bhpLRJaHXchkJHq/niqX9ft5o1HyVp1Hz3AqNMti3FzDahisaY6gBH3guW6GysKi+zj9t3MmT4ZHdG6NFAL4G7AjuKnknFASlwpIHq7xb0pfieLgNuB/QHQ0ynYKgkJzz8x8l0B3ni1vlU/rAi+WdSWp3QUZ2h1osk2BB/qaVvBmViL88UrPpOFklcvYn2CrffwrOTmxJOVGLei9yNONHy9484Qt030r/qFncaYGkXv3H2bEMTAHvzf9H/htQSwMEFAACAAgAzWbYRlVrhjhHCQAAJBYAABcAAAB1bml2ZXJzYWwvdW5pdmVyc2FsLnBuZ+2Yf1RSaRrHb1Mz1rRWM+5sO2Y5zW51miY9TYMalU5mlk2KmqYRSEkzBkpYDGkY2I6T/ZKYyWYt1NiyMEVhGfwFBNZmchxHyfhxUUIsGn+AyJhcUFDYi3Paztn/9uy//nHPPc99Pu/zvPd53/f73HMvJibs9n838F0AAPzj9sQkA8D8FQDwVsnCd+AnRT/fLYZv8yjJu6MBfnfQCGwsyNoRvwMAhKzF00fehu1FuXsOUgBgySPfNU9BvncUAD4Qx8XsSMnPsBpkrEOp4Pnn0+C1a0/OhdyOTvnh2PfHkhMTE+/s2BuwKOmLwI+wT9/+1/lB+oE7j6Vb0Js916dOl1BII8lB7iBFlv4HBylYua0F3V4eTuYzPFNDPA7DNVI5pOTMBwAMT38LeZuWudLb1i5o9SDH/gAA/xSYL62yZZo0vDSTb+rna+X5y1eQjfKV4bAVcYDaXoRsJkreA4CBdM2HSxmTz8+PxwLAWXxq1rbrx2GkZaNwHgDEXPAHgI+ic+AH72XCqS4sg4vyxXc62P64Da7MstVh8KCFc+gcOofOoXPoHDqHzqFz6Bw6h86h/we6lOG2Nm+APdK1/2OoC1WZJsgCpqFubhPT7MM9mt3B9G+gh37BuWfZIraU/YjdSbgyD+jWSP5UoUV6P4AmO8twjNNP2HVN9XSad0Tu3WAeXwfe8VO0d5aFCiKnf3s0/vBkC7uTrSLw4XFdl5eHhrzqGkSXaoTxivu1pJATGzHKkUhF4b0ivGncpDDNf5mPqFZh5gMVpbQi+1UlcWpUpGw3ZWjCVPKyf9zUSxkB0wO632raDbwtlYOBwABGTQhbGhwZBH5WdhTp0DQo19QMTYagapARYVy/x9Z4ij+QG2K+7yH4UwhcPC7ejWHT+NX4qGJdRMBsniJkWSG6FXN7ZDJNFVn2tdEmGN2ZU3HRN9+xQ5XJlA6jSscePIywUi6av6kdmVy6Jqy77XMQAJzWq63Ltt+YddWYFe4ESu5C4Ym1XPE7QAsKxYlcCW4sy2Gf902pwDHaG7HULSnTTdpVKIHc47LkyV1mHo8V5ZnENYMQ7sz441a+hU7UP3WjzI6+1lCBU+VySJ45nVNDHJy0y+XskBg3zcYOtVlsB8oHM+G0HWZEbnnw+YKnusmXpSg+Y+rXMh4hZZ/9FIIxPa4otB5a7ApsxIoJamtjIS7DVg1ZqWKbras83OtCNR4XeeiBsi7h70GbpzY168O/6nRxxxxME21CrMU3HnhGjbrbD4y573VaIu+O8Y5Lj6/MLyWEHFBFStX4GjxGYFHoyCU22n7poCCEbAwSuOst2f7SMRH1F0yD/kyh6Y6w5zLkEq1tWCLx1AlD7NnqMIscEYdoCtCAIMcCzZCx4UJ6AZZPop1xGvJMYSqj7elscW91azjaDW7Jcfu3BdgCkmJiSJnXjxIEZM+k492L9rWK6YYPQ8JvDOIRVtGXLCpWgtU7kJRAasG5dCa1C/M8qWrIxBViNwSbdTZyxadhTaVCl0NPNhq0X6HxUkNNZlW7I47jEGfPboI+p7Ewip+6JAmP7Uw9WgdCfdnY1tQ/36dBZgO0chFC6+6tDb+YXccJVMsRn0RoSU5EVwexL6tsFfUM3XCKJFUiRc4aE39gWNcXm6q0xVPySmikfZSTpaWP26lJiU2hLYH6jt7I1XpLs1OP0p1yW+Gl8M4wHjouU9x3nMZmvDudtakLATyoMTxGcdja3TOEndh+/gy6dZ7B0hwYXi9yGTyIT5E5XBXPsen35FT7JjLYpKcOUWmrCtzWoL/fNErTq/jmRtgf39buDRF4GUacLBEkaelmZeqMYph0BTGbI95ybafm3q4T9cK9u2NkAbhmZx9PmyTz9B1XOTczqQaQU2x3bqdtkm9vJOJUFXVc+qmaJAWaVX9FEHlxGJElSLU4CGrIQqce1qRHrT9YP7HVwFihqnj28qiw50cxY91tyBk25v68Vs5irLZfpvYN8WdPIlGF/DURZHpOUgQy5B+J6j6eXCC8+b4aBANzGhnEnh+SCx3rU1Q0yn+SsqQs6ZUJiS6dJcoxqjNQnFo9qEd7t4Jv8qEYTGidv/o7aHH94gaFBMt5oUbt+bIt1itTNCix5T6VUI+9aD4Hpkf16viKpmxBhpK0XIs4tfG6u9KDPuss1+s5um8uEBJmN/awaRhhPVUvsSFF0XdjBRzQxmu4acRS8u69XtHYkVd1SX44yS/a5WmtA8T3C6SBjVZaoaVpJpMkQ8meuCP3erfCu7pfPvBl6zKinSpT0gpJ/lX4fbM1MJ6Z6Go5sCVGUMbV/9zgMG/e2xTFNHPdBMu6v1JP9339+t17FELGZ0mm73XDor/RrAerxrKlS+Ifx8rCuFvEHXH4qhR6fQAG/8lPVy6sgt56xlDJ1XfAGH5w9Y+XLkkYPHwVWdAJLdD8CkWazz1x26mgIeu9FcCDu/mwsLdk9KYx0cHxzT+uD9OKDtPmZVRpmXoq6JC7A5iBMu1W7efBPAIHS6xjiQv3ZjNJOXUKHbHy4MR+ShIt/pkCa3kpt129wKTF75sQdnbgi3pnD+1zuHl4K/oZJeiX/Q3DnP7hjY35fMvWaPMrqnaGOG4AUeSE4Ew2C9bEEKilaSIpq0cNzRRD/PDG7ATzK0e8S86B1MKbRn1xGg+Mlq3lTul2vRbjTuy0nOm9PSs/ZWO9oiwT5o1Sq0rXodqpnWvKB4/4dHFVFGNb9yN5W/uN677ll28/M5mLkWJqCUt8g2sZLrWwGoV4rdbkUJz8vsYZ7snmbkmHO0Tt8tCMkjdqHuFH7fY0MMQxqnEBlx7So6pGKUxR1143kMvIvEL0Iwx7ROdrIINNRlX6yqAVNpXiWHUyBek7blvEVpsxIs89XTwqnfS3DI3qjNUnKuGOR6/p2y/ppC0A9ojtNvKoaK30ZWPu9mYoCKWg1/n87quJ6BdxbwN7akL9cS/QuUZE713+Ocv1sReLnx/yU8TW+J0cCa6qjO46MktJGhoHbmX/5JyZXHoixdfrRz/+ry+AFw9trd7IftiVW2cu8SuE20T+XwDggbB286rpGafRxIRditru/Fyo9bkKHjHAT8Gp85evQHimJ5QndsLR6Klp9sl1YcRpCMSl+X6L5r0FAC0J1Biozcvi8bzzZ/TWiKKJXffgSEDcroQYfvThb/8NUEsDBBQAAgAIAM1m2EZqfcGNSwAAAGoAAAAbAAAAdW5pdmVyc2FsL3VuaXZlcnNhbC5wbmcueG1ss7GvyM1RKEstKs7Mz7NVMtQzULK34+WyKShKLctMLVeoAIoBBSFASaESyDVCcMszU0oybJXMzZGUZKRmpmeU2CqZmlvABfWBRgIAUEsBAgAAFAACAAgAzWbYRlp/uZk6BAAA4Q4AAB0AAAAAAAAAAQAAAAAAAAAAAHVuaXZlcnNhbC9jb21tb25fbWVzc2FnZXMubG5nUEsBAgAAFAACAAgAzWbYRpneydrOAwAAMQ8AACcAAAAAAAAAAQAAAAAAdQQAAHVuaXZlcnNhbC9mbGFzaF9wdWJsaXNoaW5nX3NldHRpbmdzLnhtbFBLAQIAABQAAgAIAM1m2EY6Kj9OugIAAFgKAAAhAAAAAAAAAAEAAAAAAIgIAAB1bml2ZXJzYWwvZmxhc2hfc2tpbl9zZXR0aW5ncy54bWxQSwECAAAUAAIACADNZthGsnzk/6MDAABCDgAAJgAAAAAAAAABAAAAAACBCwAAdW5pdmVyc2FsL2h0bWxfcHVibGlzaGluZ19zZXR0aW5ncy54bWxQSwECAAAUAAIACADNZthGghPHdJYBAAAiBgAAHwAAAAAAAAABAAAAAABoDwAAdW5pdmVyc2FsL2h0bWxfc2tpbl9zZXR0aW5ncy5qc1BLAQIAABQAAgAIAM1m2EYa2uo7qgAAAB8BAAAaAAAAAAAAAAEAAAAAADsRAAB1bml2ZXJzYWwvaTE4bl9wcmVzZXRzLnhtbFBLAQIAABQAAgAIAM1m2EY/s0yobgAAAHMAAAAcAAAAAAAAAAEAAAAAAB0SAAB1bml2ZXJzYWwvbG9jYWxfc2V0dGluZ3MueG1sUEsBAgAAFAACAAgAg4CPRc6CCTfsAgAAiAgAABQAAAAAAAAAAQAAAAAAxRIAAHVuaXZlcnNhbC9wbGF5ZXIueG1sUEsBAgAAFAACAAgAzWbYRtOZkxsdCAAAYx4AACkAAAAAAAAAAQAAAAAA4xUAAHVuaXZlcnNhbC9za2luX2N1c3RvbWl6YXRpb25fc2V0dGluZ3MueG1sUEsBAgAAFAACAAgAzWbYRlVrhjhHCQAAJBYAABcAAAAAAAAAAAAAAAAARx4AAHVuaXZlcnNhbC91bml2ZXJzYWwucG5nUEsBAgAAFAACAAgAzWbYRmp9wY1LAAAAagAAABsAAAAAAAAAAQAAAAAAwycAAHVuaXZlcnNhbC91bml2ZXJzYWwucG5nLnhtbFBLBQYAAAAACwALAEkDAABHKAAAAAA="/>
  <p:tag name="ISPRING_ULTRA_SCORM_COURSE_ID" val="FFB65A0F-99F2-4AB4-B984-25A3494E0190"/>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PRESENTATION_TITLE" val="Business 05"/>
  <p:tag name="ARTICULATE_SLIDE_COUNT" val="26"/>
  <p:tag name="ISPRING_SCORM_ENDPOINT" val="&lt;endpoint&gt;&lt;enable&gt;0&lt;/enable&gt;&lt;lrs&gt;http://&lt;/lrs&gt;&lt;auth&gt;0&lt;/auth&gt;&lt;login&gt;&lt;/login&gt;&lt;password&gt;&lt;/password&gt;&lt;key&gt;&lt;/key&gt;&lt;name&gt;&lt;/name&gt;&lt;email&gt;&lt;/email&gt;&lt;/endpoint&gt;&#10;"/>
  <p:tag name="ARTICULATE_PROJECT_OPEN" val="0"/>
  <p:tag name="ISPRING_RESOURCE_PATHS_HASH_PRESENTER" val="cb70f085bf509c4f9262f4c046274447532afc83"/>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449</TotalTime>
  <Words>3027</Words>
  <Application>Microsoft Macintosh PowerPoint</Application>
  <PresentationFormat>Widescreen</PresentationFormat>
  <Paragraphs>202</Paragraphs>
  <Slides>30</Slides>
  <Notes>20</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30</vt:i4>
      </vt:variant>
    </vt:vector>
  </HeadingPairs>
  <TitlesOfParts>
    <vt:vector size="45" baseType="lpstr">
      <vt:lpstr>Arial</vt:lpstr>
      <vt:lpstr>Calibri</vt:lpstr>
      <vt:lpstr>Calibri Light</vt:lpstr>
      <vt:lpstr>Cantarell</vt:lpstr>
      <vt:lpstr>Courier New</vt:lpstr>
      <vt:lpstr>Glegoo</vt:lpstr>
      <vt:lpstr>ITCGaramondStd-Lt</vt:lpstr>
      <vt:lpstr>San Serif</vt:lpstr>
      <vt:lpstr>Symbol</vt:lpstr>
      <vt:lpstr>Times New Roman</vt:lpstr>
      <vt:lpstr>Trebuchet MS</vt:lpstr>
      <vt:lpstr>Wingdings</vt:lpstr>
      <vt:lpstr>Wingdings 3</vt:lpstr>
      <vt:lpstr>Facet</vt:lpstr>
      <vt:lpstr>Office Theme</vt:lpstr>
      <vt:lpstr>Theories of Emotion, Embodied Cognition, and Social Cognition</vt:lpstr>
      <vt:lpstr>Theories of Emotion, Embodied Cognition, and Social Cognition</vt:lpstr>
      <vt:lpstr>Social Cognition</vt:lpstr>
      <vt:lpstr>   Two Kinds of Social Cognition</vt:lpstr>
      <vt:lpstr>   On Automatic Pilot:     Low-Effort Thinking</vt:lpstr>
      <vt:lpstr>Automatic Thinking</vt:lpstr>
      <vt:lpstr>   People as Everyday Theorists:    Automatic Thinking with Schemas</vt:lpstr>
      <vt:lpstr>Automatic thinking with schemas</vt:lpstr>
      <vt:lpstr>Automatic thinking with schemas</vt:lpstr>
      <vt:lpstr>Automatic thinking with schemas</vt:lpstr>
      <vt:lpstr>   The Function of Schemas:    Why Do We Have Them?</vt:lpstr>
      <vt:lpstr>   The Function of Schemas:    Why Do We Have Them?</vt:lpstr>
      <vt:lpstr>Schemas continued </vt:lpstr>
      <vt:lpstr>Schemas continued </vt:lpstr>
      <vt:lpstr>Which Schemas Are Applied?  Accessibility </vt:lpstr>
      <vt:lpstr>Schemas continued </vt:lpstr>
      <vt:lpstr>Self-fulfilling prophecies and suffering</vt:lpstr>
      <vt:lpstr>Self-fulfilling prophecies and suffering</vt:lpstr>
      <vt:lpstr>Embodied Cognition</vt:lpstr>
      <vt:lpstr>1. Using bodily experiences to understand God</vt:lpstr>
      <vt:lpstr>Using bodily experiences to understand God</vt:lpstr>
      <vt:lpstr>2. Embodied cognition and morality</vt:lpstr>
      <vt:lpstr>3. Synchronous activities promote bonding</vt:lpstr>
      <vt:lpstr>Synchronous activities promote bonding</vt:lpstr>
      <vt:lpstr>Theories of Emotion</vt:lpstr>
      <vt:lpstr>Weiner’s attribution theory</vt:lpstr>
      <vt:lpstr>Weiner’s attribution theory</vt:lpstr>
      <vt:lpstr>Theories of emotion</vt:lpstr>
      <vt:lpstr>Broaden and Build</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Theories of Emotion, Embodied Cognition, and Social Cognition</dc:title>
  <dc:creator>Tsang, Jo-Ann</dc:creator>
  <cp:lastModifiedBy>Palm, Meredith</cp:lastModifiedBy>
  <cp:revision>24</cp:revision>
  <dcterms:created xsi:type="dcterms:W3CDTF">2023-05-02T21:15:34Z</dcterms:created>
  <dcterms:modified xsi:type="dcterms:W3CDTF">2024-08-23T19:17:13Z</dcterms:modified>
</cp:coreProperties>
</file>